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5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AE5171-DF6C-446A-8DA7-D27B2BFE6615}" v="14" dt="2026-09-15T15:08:10.6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4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a Marchi" userId="1e71fc5b-a6ad-41e5-9fc6-345e8bee042f" providerId="ADAL" clId="{42914F85-A408-4243-AFB6-A1AC4AD65C75}"/>
    <pc:docChg chg="undo custSel addSld delSld modSld">
      <pc:chgData name="Daniela Marchi" userId="1e71fc5b-a6ad-41e5-9fc6-345e8bee042f" providerId="ADAL" clId="{42914F85-A408-4243-AFB6-A1AC4AD65C75}" dt="2026-09-11T09:47:34.726" v="982" actId="255"/>
      <pc:docMkLst>
        <pc:docMk/>
      </pc:docMkLst>
      <pc:sldChg chg="addSp modSp mod">
        <pc:chgData name="Daniela Marchi" userId="1e71fc5b-a6ad-41e5-9fc6-345e8bee042f" providerId="ADAL" clId="{42914F85-A408-4243-AFB6-A1AC4AD65C75}" dt="2026-09-11T09:40:03.716" v="965" actId="167"/>
        <pc:sldMkLst>
          <pc:docMk/>
          <pc:sldMk cId="3749715844" sldId="257"/>
        </pc:sldMkLst>
        <pc:spChg chg="mod">
          <ac:chgData name="Daniela Marchi" userId="1e71fc5b-a6ad-41e5-9fc6-345e8bee042f" providerId="ADAL" clId="{42914F85-A408-4243-AFB6-A1AC4AD65C75}" dt="2026-09-11T08:35:38.481" v="2" actId="14100"/>
          <ac:spMkLst>
            <pc:docMk/>
            <pc:sldMk cId="3749715844" sldId="257"/>
            <ac:spMk id="21" creationId="{36AD4BA4-F5E1-C5B3-87A2-68A42CA2AD01}"/>
          </ac:spMkLst>
        </pc:spChg>
        <pc:picChg chg="add mod ord">
          <ac:chgData name="Daniela Marchi" userId="1e71fc5b-a6ad-41e5-9fc6-345e8bee042f" providerId="ADAL" clId="{42914F85-A408-4243-AFB6-A1AC4AD65C75}" dt="2026-09-11T09:40:03.716" v="965" actId="167"/>
          <ac:picMkLst>
            <pc:docMk/>
            <pc:sldMk cId="3749715844" sldId="257"/>
            <ac:picMk id="19" creationId="{3B38CD48-0A72-91D1-F64F-42A889C7F587}"/>
          </ac:picMkLst>
        </pc:picChg>
      </pc:sldChg>
      <pc:sldChg chg="addSp delSp modSp new mod setBg">
        <pc:chgData name="Daniela Marchi" userId="1e71fc5b-a6ad-41e5-9fc6-345e8bee042f" providerId="ADAL" clId="{42914F85-A408-4243-AFB6-A1AC4AD65C75}" dt="2026-09-11T09:42:05.851" v="972" actId="14100"/>
        <pc:sldMkLst>
          <pc:docMk/>
          <pc:sldMk cId="2720624195" sldId="258"/>
        </pc:sldMkLst>
        <pc:spChg chg="add mod ord">
          <ac:chgData name="Daniela Marchi" userId="1e71fc5b-a6ad-41e5-9fc6-345e8bee042f" providerId="ADAL" clId="{42914F85-A408-4243-AFB6-A1AC4AD65C75}" dt="2026-09-11T09:42:05.851" v="972" actId="14100"/>
          <ac:spMkLst>
            <pc:docMk/>
            <pc:sldMk cId="2720624195" sldId="258"/>
            <ac:spMk id="3" creationId="{14BC7329-B73C-CACC-2343-AB6F93FB575D}"/>
          </ac:spMkLst>
        </pc:spChg>
        <pc:picChg chg="add mod">
          <ac:chgData name="Daniela Marchi" userId="1e71fc5b-a6ad-41e5-9fc6-345e8bee042f" providerId="ADAL" clId="{42914F85-A408-4243-AFB6-A1AC4AD65C75}" dt="2026-09-11T09:41:52.532" v="970" actId="26606"/>
          <ac:picMkLst>
            <pc:docMk/>
            <pc:sldMk cId="2720624195" sldId="258"/>
            <ac:picMk id="20" creationId="{26078B2E-F916-A490-F7F5-324D5C880C86}"/>
          </ac:picMkLst>
        </pc:picChg>
      </pc:sldChg>
      <pc:sldChg chg="addSp delSp modSp new mod setBg">
        <pc:chgData name="Daniela Marchi" userId="1e71fc5b-a6ad-41e5-9fc6-345e8bee042f" providerId="ADAL" clId="{42914F85-A408-4243-AFB6-A1AC4AD65C75}" dt="2026-09-11T09:44:33.948" v="981" actId="14100"/>
        <pc:sldMkLst>
          <pc:docMk/>
          <pc:sldMk cId="3521495019" sldId="259"/>
        </pc:sldMkLst>
        <pc:spChg chg="add mod ord">
          <ac:chgData name="Daniela Marchi" userId="1e71fc5b-a6ad-41e5-9fc6-345e8bee042f" providerId="ADAL" clId="{42914F85-A408-4243-AFB6-A1AC4AD65C75}" dt="2026-09-11T09:44:33.948" v="981" actId="14100"/>
          <ac:spMkLst>
            <pc:docMk/>
            <pc:sldMk cId="3521495019" sldId="259"/>
            <ac:spMk id="3" creationId="{80BE9F3F-9AA7-07BF-5274-754C62904044}"/>
          </ac:spMkLst>
        </pc:spChg>
        <pc:picChg chg="add mod ord">
          <ac:chgData name="Daniela Marchi" userId="1e71fc5b-a6ad-41e5-9fc6-345e8bee042f" providerId="ADAL" clId="{42914F85-A408-4243-AFB6-A1AC4AD65C75}" dt="2026-09-11T09:44:22.788" v="980" actId="26606"/>
          <ac:picMkLst>
            <pc:docMk/>
            <pc:sldMk cId="3521495019" sldId="259"/>
            <ac:picMk id="19" creationId="{4F540D3E-A188-7B81-6C02-263F1D053282}"/>
          </ac:picMkLst>
        </pc:picChg>
      </pc:sldChg>
      <pc:sldChg chg="addSp delSp modSp new mod setBg">
        <pc:chgData name="Daniela Marchi" userId="1e71fc5b-a6ad-41e5-9fc6-345e8bee042f" providerId="ADAL" clId="{42914F85-A408-4243-AFB6-A1AC4AD65C75}" dt="2026-09-11T09:18:21.858" v="397" actId="1076"/>
        <pc:sldMkLst>
          <pc:docMk/>
          <pc:sldMk cId="3587826210" sldId="260"/>
        </pc:sldMkLst>
        <pc:spChg chg="add mod">
          <ac:chgData name="Daniela Marchi" userId="1e71fc5b-a6ad-41e5-9fc6-345e8bee042f" providerId="ADAL" clId="{42914F85-A408-4243-AFB6-A1AC4AD65C75}" dt="2026-09-11T09:18:18.938" v="396" actId="14100"/>
          <ac:spMkLst>
            <pc:docMk/>
            <pc:sldMk cId="3587826210" sldId="260"/>
            <ac:spMk id="4" creationId="{726DD70F-DACA-C516-3167-D38466026534}"/>
          </ac:spMkLst>
        </pc:spChg>
      </pc:sldChg>
      <pc:sldChg chg="addSp modSp new mod setBg">
        <pc:chgData name="Daniela Marchi" userId="1e71fc5b-a6ad-41e5-9fc6-345e8bee042f" providerId="ADAL" clId="{42914F85-A408-4243-AFB6-A1AC4AD65C75}" dt="2026-09-11T09:47:34.726" v="982" actId="255"/>
        <pc:sldMkLst>
          <pc:docMk/>
          <pc:sldMk cId="502132696" sldId="261"/>
        </pc:sldMkLst>
        <pc:spChg chg="add mod ord">
          <ac:chgData name="Daniela Marchi" userId="1e71fc5b-a6ad-41e5-9fc6-345e8bee042f" providerId="ADAL" clId="{42914F85-A408-4243-AFB6-A1AC4AD65C75}" dt="2026-09-11T09:47:34.726" v="982" actId="255"/>
          <ac:spMkLst>
            <pc:docMk/>
            <pc:sldMk cId="502132696" sldId="261"/>
            <ac:spMk id="3" creationId="{C4E4000F-EAAE-B819-369B-66747CB728B6}"/>
          </ac:spMkLst>
        </pc:spChg>
        <pc:picChg chg="add mod ord">
          <ac:chgData name="Daniela Marchi" userId="1e71fc5b-a6ad-41e5-9fc6-345e8bee042f" providerId="ADAL" clId="{42914F85-A408-4243-AFB6-A1AC4AD65C75}" dt="2026-09-11T09:26:45.611" v="899" actId="26606"/>
          <ac:picMkLst>
            <pc:docMk/>
            <pc:sldMk cId="502132696" sldId="261"/>
            <ac:picMk id="5" creationId="{A710A8BD-FEE4-2639-2B6A-98BDEAA3FD43}"/>
          </ac:picMkLst>
        </pc:picChg>
        <pc:picChg chg="add mod">
          <ac:chgData name="Daniela Marchi" userId="1e71fc5b-a6ad-41e5-9fc6-345e8bee042f" providerId="ADAL" clId="{42914F85-A408-4243-AFB6-A1AC4AD65C75}" dt="2026-09-11T09:26:45.611" v="899" actId="26606"/>
          <ac:picMkLst>
            <pc:docMk/>
            <pc:sldMk cId="502132696" sldId="261"/>
            <ac:picMk id="7" creationId="{0448E079-DC01-8747-20F7-86F2A5EA3CA0}"/>
          </ac:picMkLst>
        </pc:picChg>
        <pc:picChg chg="add mod">
          <ac:chgData name="Daniela Marchi" userId="1e71fc5b-a6ad-41e5-9fc6-345e8bee042f" providerId="ADAL" clId="{42914F85-A408-4243-AFB6-A1AC4AD65C75}" dt="2026-09-11T09:26:45.611" v="899" actId="26606"/>
          <ac:picMkLst>
            <pc:docMk/>
            <pc:sldMk cId="502132696" sldId="261"/>
            <ac:picMk id="9" creationId="{B7CCFCF9-478A-59C9-08BB-B8B85AC0C443}"/>
          </ac:picMkLst>
        </pc:picChg>
      </pc:sldChg>
      <pc:sldChg chg="addSp delSp modSp new mod setBg">
        <pc:chgData name="Daniela Marchi" userId="1e71fc5b-a6ad-41e5-9fc6-345e8bee042f" providerId="ADAL" clId="{42914F85-A408-4243-AFB6-A1AC4AD65C75}" dt="2026-09-11T09:33:23.226" v="937" actId="478"/>
        <pc:sldMkLst>
          <pc:docMk/>
          <pc:sldMk cId="4075878049" sldId="262"/>
        </pc:sldMkLst>
        <pc:spChg chg="add mod">
          <ac:chgData name="Daniela Marchi" userId="1e71fc5b-a6ad-41e5-9fc6-345e8bee042f" providerId="ADAL" clId="{42914F85-A408-4243-AFB6-A1AC4AD65C75}" dt="2026-09-11T09:31:29.463" v="931" actId="14100"/>
          <ac:spMkLst>
            <pc:docMk/>
            <pc:sldMk cId="4075878049" sldId="262"/>
            <ac:spMk id="11" creationId="{CEE35998-755F-B7B5-C9CD-753CA52B642A}"/>
          </ac:spMkLst>
        </pc:spChg>
        <pc:picChg chg="add">
          <ac:chgData name="Daniela Marchi" userId="1e71fc5b-a6ad-41e5-9fc6-345e8bee042f" providerId="ADAL" clId="{42914F85-A408-4243-AFB6-A1AC4AD65C75}" dt="2026-09-11T09:30:46.946" v="926" actId="26606"/>
          <ac:picMkLst>
            <pc:docMk/>
            <pc:sldMk cId="4075878049" sldId="262"/>
            <ac:picMk id="19" creationId="{7AC21424-95C9-5F33-6DE7-EBF0282AA7F8}"/>
          </ac:picMkLst>
        </pc:picChg>
      </pc:sldChg>
    </pc:docChg>
  </pc:docChgLst>
  <pc:docChgLst>
    <pc:chgData name="Filippo Focacci" userId="S::f.focacci@labozzoliana.it::8c651725-d06b-4b06-a704-7ce43cff0f03" providerId="AD" clId="Web-{305D13E5-0A4A-17CC-B749-56921C2B8FC9}"/>
    <pc:docChg chg="modSld">
      <pc:chgData name="Filippo Focacci" userId="S::f.focacci@labozzoliana.it::8c651725-d06b-4b06-a704-7ce43cff0f03" providerId="AD" clId="Web-{305D13E5-0A4A-17CC-B749-56921C2B8FC9}" dt="2026-09-14T11:36:49.450" v="5" actId="1076"/>
      <pc:docMkLst>
        <pc:docMk/>
      </pc:docMkLst>
      <pc:sldChg chg="modSp">
        <pc:chgData name="Filippo Focacci" userId="S::f.focacci@labozzoliana.it::8c651725-d06b-4b06-a704-7ce43cff0f03" providerId="AD" clId="Web-{305D13E5-0A4A-17CC-B749-56921C2B8FC9}" dt="2026-09-14T11:36:06.778" v="3" actId="20577"/>
        <pc:sldMkLst>
          <pc:docMk/>
          <pc:sldMk cId="3749715844" sldId="257"/>
        </pc:sldMkLst>
        <pc:spChg chg="mod">
          <ac:chgData name="Filippo Focacci" userId="S::f.focacci@labozzoliana.it::8c651725-d06b-4b06-a704-7ce43cff0f03" providerId="AD" clId="Web-{305D13E5-0A4A-17CC-B749-56921C2B8FC9}" dt="2026-09-14T11:36:06.778" v="3" actId="20577"/>
          <ac:spMkLst>
            <pc:docMk/>
            <pc:sldMk cId="3749715844" sldId="257"/>
            <ac:spMk id="21" creationId="{36AD4BA4-F5E1-C5B3-87A2-68A42CA2AD01}"/>
          </ac:spMkLst>
        </pc:spChg>
      </pc:sldChg>
      <pc:sldChg chg="modSp">
        <pc:chgData name="Filippo Focacci" userId="S::f.focacci@labozzoliana.it::8c651725-d06b-4b06-a704-7ce43cff0f03" providerId="AD" clId="Web-{305D13E5-0A4A-17CC-B749-56921C2B8FC9}" dt="2026-09-14T11:36:34.841" v="4" actId="1076"/>
        <pc:sldMkLst>
          <pc:docMk/>
          <pc:sldMk cId="3587826210" sldId="260"/>
        </pc:sldMkLst>
        <pc:graphicFrameChg chg="mod">
          <ac:chgData name="Filippo Focacci" userId="S::f.focacci@labozzoliana.it::8c651725-d06b-4b06-a704-7ce43cff0f03" providerId="AD" clId="Web-{305D13E5-0A4A-17CC-B749-56921C2B8FC9}" dt="2026-09-14T11:36:34.841" v="4" actId="1076"/>
          <ac:graphicFrameMkLst>
            <pc:docMk/>
            <pc:sldMk cId="3587826210" sldId="260"/>
            <ac:graphicFrameMk id="57" creationId="{7D14135C-8084-9681-C4F8-6473CC64BC58}"/>
          </ac:graphicFrameMkLst>
        </pc:graphicFrameChg>
      </pc:sldChg>
      <pc:sldChg chg="modSp">
        <pc:chgData name="Filippo Focacci" userId="S::f.focacci@labozzoliana.it::8c651725-d06b-4b06-a704-7ce43cff0f03" providerId="AD" clId="Web-{305D13E5-0A4A-17CC-B749-56921C2B8FC9}" dt="2026-09-14T11:36:49.450" v="5" actId="1076"/>
        <pc:sldMkLst>
          <pc:docMk/>
          <pc:sldMk cId="1342673800" sldId="263"/>
        </pc:sldMkLst>
        <pc:spChg chg="mod">
          <ac:chgData name="Filippo Focacci" userId="S::f.focacci@labozzoliana.it::8c651725-d06b-4b06-a704-7ce43cff0f03" providerId="AD" clId="Web-{305D13E5-0A4A-17CC-B749-56921C2B8FC9}" dt="2026-09-14T11:36:49.450" v="5" actId="1076"/>
          <ac:spMkLst>
            <pc:docMk/>
            <pc:sldMk cId="1342673800" sldId="263"/>
            <ac:spMk id="13" creationId="{D170CCCE-57B2-C16F-2DAA-23C90575301B}"/>
          </ac:spMkLst>
        </pc:spChg>
      </pc:sldChg>
    </pc:docChg>
  </pc:docChgLst>
  <pc:docChgLst>
    <pc:chgData name="Focacci Filippo" userId="58131e4b-0032-4dc4-bfbc-fc733c57cef1" providerId="ADAL" clId="{AB807738-84C4-48D9-A30E-6A1A62C23290}"/>
    <pc:docChg chg="undo custSel addSld delSld modSld">
      <pc:chgData name="Focacci Filippo" userId="58131e4b-0032-4dc4-bfbc-fc733c57cef1" providerId="ADAL" clId="{AB807738-84C4-48D9-A30E-6A1A62C23290}" dt="2026-09-15T15:08:10.606" v="175" actId="1076"/>
      <pc:docMkLst>
        <pc:docMk/>
      </pc:docMkLst>
      <pc:sldChg chg="addSp modSp mod setBg">
        <pc:chgData name="Focacci Filippo" userId="58131e4b-0032-4dc4-bfbc-fc733c57cef1" providerId="ADAL" clId="{AB807738-84C4-48D9-A30E-6A1A62C23290}" dt="2026-09-15T15:01:19.813" v="173" actId="1076"/>
        <pc:sldMkLst>
          <pc:docMk/>
          <pc:sldMk cId="87073328" sldId="256"/>
        </pc:sldMkLst>
        <pc:spChg chg="add">
          <ac:chgData name="Focacci Filippo" userId="58131e4b-0032-4dc4-bfbc-fc733c57cef1" providerId="ADAL" clId="{AB807738-84C4-48D9-A30E-6A1A62C23290}" dt="2026-09-14T16:05:52.482" v="0" actId="26606"/>
          <ac:spMkLst>
            <pc:docMk/>
            <pc:sldMk cId="87073328" sldId="256"/>
            <ac:spMk id="9" creationId="{F3060C83-F051-4F0E-ABAD-AA0DFC48B218}"/>
          </ac:spMkLst>
        </pc:spChg>
        <pc:spChg chg="add">
          <ac:chgData name="Focacci Filippo" userId="58131e4b-0032-4dc4-bfbc-fc733c57cef1" providerId="ADAL" clId="{AB807738-84C4-48D9-A30E-6A1A62C23290}" dt="2026-09-14T16:05:52.482" v="0" actId="26606"/>
          <ac:spMkLst>
            <pc:docMk/>
            <pc:sldMk cId="87073328" sldId="256"/>
            <ac:spMk id="11" creationId="{83C98ABE-055B-441F-B07E-44F97F083C39}"/>
          </ac:spMkLst>
        </pc:spChg>
        <pc:spChg chg="add">
          <ac:chgData name="Focacci Filippo" userId="58131e4b-0032-4dc4-bfbc-fc733c57cef1" providerId="ADAL" clId="{AB807738-84C4-48D9-A30E-6A1A62C23290}" dt="2026-09-14T16:05:52.482" v="0" actId="26606"/>
          <ac:spMkLst>
            <pc:docMk/>
            <pc:sldMk cId="87073328" sldId="256"/>
            <ac:spMk id="13" creationId="{29FDB030-9B49-4CED-8CCD-4D99382388AC}"/>
          </ac:spMkLst>
        </pc:spChg>
        <pc:spChg chg="add">
          <ac:chgData name="Focacci Filippo" userId="58131e4b-0032-4dc4-bfbc-fc733c57cef1" providerId="ADAL" clId="{AB807738-84C4-48D9-A30E-6A1A62C23290}" dt="2026-09-14T16:05:52.482" v="0" actId="26606"/>
          <ac:spMkLst>
            <pc:docMk/>
            <pc:sldMk cId="87073328" sldId="256"/>
            <ac:spMk id="15" creationId="{3783CA14-24A1-485C-8B30-D6A5D87987AD}"/>
          </ac:spMkLst>
        </pc:spChg>
        <pc:spChg chg="add">
          <ac:chgData name="Focacci Filippo" userId="58131e4b-0032-4dc4-bfbc-fc733c57cef1" providerId="ADAL" clId="{AB807738-84C4-48D9-A30E-6A1A62C23290}" dt="2026-09-14T16:05:52.482" v="0" actId="26606"/>
          <ac:spMkLst>
            <pc:docMk/>
            <pc:sldMk cId="87073328" sldId="256"/>
            <ac:spMk id="17" creationId="{9A97C86A-04D6-40F7-AE84-31AB43E6A846}"/>
          </ac:spMkLst>
        </pc:spChg>
        <pc:spChg chg="add">
          <ac:chgData name="Focacci Filippo" userId="58131e4b-0032-4dc4-bfbc-fc733c57cef1" providerId="ADAL" clId="{AB807738-84C4-48D9-A30E-6A1A62C23290}" dt="2026-09-14T16:05:52.482" v="0" actId="26606"/>
          <ac:spMkLst>
            <pc:docMk/>
            <pc:sldMk cId="87073328" sldId="256"/>
            <ac:spMk id="19" creationId="{FF9F2414-84E8-453E-B1F3-389FDE8192D9}"/>
          </ac:spMkLst>
        </pc:spChg>
        <pc:spChg chg="add">
          <ac:chgData name="Focacci Filippo" userId="58131e4b-0032-4dc4-bfbc-fc733c57cef1" providerId="ADAL" clId="{AB807738-84C4-48D9-A30E-6A1A62C23290}" dt="2026-09-14T16:05:52.482" v="0" actId="26606"/>
          <ac:spMkLst>
            <pc:docMk/>
            <pc:sldMk cId="87073328" sldId="256"/>
            <ac:spMk id="21" creationId="{3ECA69A1-7536-43AC-85EF-C7106179F5ED}"/>
          </ac:spMkLst>
        </pc:spChg>
        <pc:picChg chg="add mod">
          <ac:chgData name="Focacci Filippo" userId="58131e4b-0032-4dc4-bfbc-fc733c57cef1" providerId="ADAL" clId="{AB807738-84C4-48D9-A30E-6A1A62C23290}" dt="2026-09-15T15:01:19.813" v="173" actId="1076"/>
          <ac:picMkLst>
            <pc:docMk/>
            <pc:sldMk cId="87073328" sldId="256"/>
            <ac:picMk id="3" creationId="{DFB0B0F5-5471-4ABB-2663-D5EAC0F61D6F}"/>
          </ac:picMkLst>
        </pc:picChg>
        <pc:picChg chg="mod">
          <ac:chgData name="Focacci Filippo" userId="58131e4b-0032-4dc4-bfbc-fc733c57cef1" providerId="ADAL" clId="{AB807738-84C4-48D9-A30E-6A1A62C23290}" dt="2026-09-14T16:05:52.482" v="0" actId="26606"/>
          <ac:picMkLst>
            <pc:docMk/>
            <pc:sldMk cId="87073328" sldId="256"/>
            <ac:picMk id="4" creationId="{83F018B1-DB7F-E94F-D797-157E1A1F6B7D}"/>
          </ac:picMkLst>
        </pc:picChg>
      </pc:sldChg>
      <pc:sldChg chg="addSp delSp modSp mod">
        <pc:chgData name="Focacci Filippo" userId="58131e4b-0032-4dc4-bfbc-fc733c57cef1" providerId="ADAL" clId="{AB807738-84C4-48D9-A30E-6A1A62C23290}" dt="2026-09-15T14:32:59.965" v="44" actId="1440"/>
        <pc:sldMkLst>
          <pc:docMk/>
          <pc:sldMk cId="3749715844" sldId="257"/>
        </pc:sldMkLst>
        <pc:spChg chg="add mod">
          <ac:chgData name="Focacci Filippo" userId="58131e4b-0032-4dc4-bfbc-fc733c57cef1" providerId="ADAL" clId="{AB807738-84C4-48D9-A30E-6A1A62C23290}" dt="2026-09-14T16:14:15.060" v="15" actId="1076"/>
          <ac:spMkLst>
            <pc:docMk/>
            <pc:sldMk cId="3749715844" sldId="257"/>
            <ac:spMk id="2" creationId="{039D075F-2FCB-E6D7-D936-F213E1159A77}"/>
          </ac:spMkLst>
        </pc:spChg>
        <pc:spChg chg="del">
          <ac:chgData name="Focacci Filippo" userId="58131e4b-0032-4dc4-bfbc-fc733c57cef1" providerId="ADAL" clId="{AB807738-84C4-48D9-A30E-6A1A62C23290}" dt="2026-09-14T16:06:02.123" v="1" actId="26606"/>
          <ac:spMkLst>
            <pc:docMk/>
            <pc:sldMk cId="3749715844" sldId="257"/>
            <ac:spMk id="20" creationId="{5D7F64A8-D625-4F61-A290-B499BB62ACFF}"/>
          </ac:spMkLst>
        </pc:spChg>
        <pc:spChg chg="mod">
          <ac:chgData name="Focacci Filippo" userId="58131e4b-0032-4dc4-bfbc-fc733c57cef1" providerId="ADAL" clId="{AB807738-84C4-48D9-A30E-6A1A62C23290}" dt="2026-09-15T14:32:15.765" v="42" actId="27636"/>
          <ac:spMkLst>
            <pc:docMk/>
            <pc:sldMk cId="3749715844" sldId="257"/>
            <ac:spMk id="21" creationId="{36AD4BA4-F5E1-C5B3-87A2-68A42CA2AD01}"/>
          </ac:spMkLst>
        </pc:spChg>
        <pc:spChg chg="add">
          <ac:chgData name="Focacci Filippo" userId="58131e4b-0032-4dc4-bfbc-fc733c57cef1" providerId="ADAL" clId="{AB807738-84C4-48D9-A30E-6A1A62C23290}" dt="2026-09-14T16:06:11.976" v="2" actId="26606"/>
          <ac:spMkLst>
            <pc:docMk/>
            <pc:sldMk cId="3749715844" sldId="257"/>
            <ac:spMk id="34" creationId="{6B92FAF7-0AD3-4B47-9111-D0E9CD79E247}"/>
          </ac:spMkLst>
        </pc:spChg>
        <pc:spChg chg="add">
          <ac:chgData name="Focacci Filippo" userId="58131e4b-0032-4dc4-bfbc-fc733c57cef1" providerId="ADAL" clId="{AB807738-84C4-48D9-A30E-6A1A62C23290}" dt="2026-09-15T14:32:15.739" v="41" actId="26606"/>
          <ac:spMkLst>
            <pc:docMk/>
            <pc:sldMk cId="3749715844" sldId="257"/>
            <ac:spMk id="1026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32:15.739" v="41" actId="26606"/>
          <ac:spMkLst>
            <pc:docMk/>
            <pc:sldMk cId="3749715844" sldId="257"/>
            <ac:spMk id="1027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32:15.739" v="41" actId="26606"/>
          <ac:spMkLst>
            <pc:docMk/>
            <pc:sldMk cId="3749715844" sldId="257"/>
            <ac:spMk id="1028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32:15.739" v="41" actId="26606"/>
          <ac:spMkLst>
            <pc:docMk/>
            <pc:sldMk cId="3749715844" sldId="257"/>
            <ac:spMk id="1029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32:15.739" v="41" actId="26606"/>
          <ac:spMkLst>
            <pc:docMk/>
            <pc:sldMk cId="3749715844" sldId="257"/>
            <ac:spMk id="1030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32:15.739" v="41" actId="26606"/>
          <ac:spMkLst>
            <pc:docMk/>
            <pc:sldMk cId="3749715844" sldId="257"/>
            <ac:spMk id="1031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32:15.739" v="41" actId="26606"/>
          <ac:spMkLst>
            <pc:docMk/>
            <pc:sldMk cId="3749715844" sldId="257"/>
            <ac:spMk id="1032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32:15.739" v="41" actId="26606"/>
          <ac:spMkLst>
            <pc:docMk/>
            <pc:sldMk cId="3749715844" sldId="257"/>
            <ac:spMk id="1033" creationId="{00000000-0000-0000-0000-000000000000}"/>
          </ac:spMkLst>
        </pc:spChg>
        <pc:spChg chg="add del">
          <ac:chgData name="Focacci Filippo" userId="58131e4b-0032-4dc4-bfbc-fc733c57cef1" providerId="ADAL" clId="{AB807738-84C4-48D9-A30E-6A1A62C23290}" dt="2026-09-15T14:32:51.993" v="43" actId="478"/>
          <ac:spMkLst>
            <pc:docMk/>
            <pc:sldMk cId="3749715844" sldId="257"/>
            <ac:spMk id="1034" creationId="{00000000-0000-0000-0000-000000000000}"/>
          </ac:spMkLst>
        </pc:spChg>
        <pc:grpChg chg="add del">
          <ac:chgData name="Focacci Filippo" userId="58131e4b-0032-4dc4-bfbc-fc733c57cef1" providerId="ADAL" clId="{AB807738-84C4-48D9-A30E-6A1A62C23290}" dt="2026-09-14T16:06:11.976" v="2" actId="26606"/>
          <ac:grpSpMkLst>
            <pc:docMk/>
            <pc:sldMk cId="3749715844" sldId="257"/>
            <ac:grpSpMk id="27" creationId="{792AA144-DDFF-C43B-6866-516C9091D065}"/>
          </ac:grpSpMkLst>
        </pc:grpChg>
        <pc:grpChg chg="add">
          <ac:chgData name="Focacci Filippo" userId="58131e4b-0032-4dc4-bfbc-fc733c57cef1" providerId="ADAL" clId="{AB807738-84C4-48D9-A30E-6A1A62C23290}" dt="2026-09-14T16:06:11.976" v="2" actId="26606"/>
          <ac:grpSpMkLst>
            <pc:docMk/>
            <pc:sldMk cId="3749715844" sldId="257"/>
            <ac:grpSpMk id="36" creationId="{D6A77139-BADB-4B2C-BD41-B67A4D37D758}"/>
          </ac:grpSpMkLst>
        </pc:grpChg>
        <pc:grpChg chg="add">
          <ac:chgData name="Focacci Filippo" userId="58131e4b-0032-4dc4-bfbc-fc733c57cef1" providerId="ADAL" clId="{AB807738-84C4-48D9-A30E-6A1A62C23290}" dt="2026-09-14T16:06:11.976" v="2" actId="26606"/>
          <ac:grpSpMkLst>
            <pc:docMk/>
            <pc:sldMk cId="3749715844" sldId="257"/>
            <ac:grpSpMk id="42" creationId="{2786ABD8-AB9F-46F2-A7D9-36F1F7338CF9}"/>
          </ac:grpSpMkLst>
        </pc:grpChg>
        <pc:picChg chg="mod ord">
          <ac:chgData name="Focacci Filippo" userId="58131e4b-0032-4dc4-bfbc-fc733c57cef1" providerId="ADAL" clId="{AB807738-84C4-48D9-A30E-6A1A62C23290}" dt="2026-09-14T16:06:11.976" v="2" actId="26606"/>
          <ac:picMkLst>
            <pc:docMk/>
            <pc:sldMk cId="3749715844" sldId="257"/>
            <ac:picMk id="7" creationId="{83A47B0D-EB27-02A2-864C-9F1370AFE351}"/>
          </ac:picMkLst>
        </pc:picChg>
        <pc:picChg chg="mod ord">
          <ac:chgData name="Focacci Filippo" userId="58131e4b-0032-4dc4-bfbc-fc733c57cef1" providerId="ADAL" clId="{AB807738-84C4-48D9-A30E-6A1A62C23290}" dt="2026-09-15T14:32:59.965" v="44" actId="1440"/>
          <ac:picMkLst>
            <pc:docMk/>
            <pc:sldMk cId="3749715844" sldId="257"/>
            <ac:picMk id="19" creationId="{3B38CD48-0A72-91D1-F64F-42A889C7F587}"/>
          </ac:picMkLst>
        </pc:picChg>
        <pc:picChg chg="del">
          <ac:chgData name="Focacci Filippo" userId="58131e4b-0032-4dc4-bfbc-fc733c57cef1" providerId="ADAL" clId="{AB807738-84C4-48D9-A30E-6A1A62C23290}" dt="2026-09-14T16:06:02.123" v="1" actId="26606"/>
          <ac:picMkLst>
            <pc:docMk/>
            <pc:sldMk cId="3749715844" sldId="257"/>
            <ac:picMk id="22" creationId="{F05B5C1E-45AE-4146-81EB-4424CF97EF87}"/>
          </ac:picMkLst>
        </pc:picChg>
        <pc:picChg chg="add mod">
          <ac:chgData name="Focacci Filippo" userId="58131e4b-0032-4dc4-bfbc-fc733c57cef1" providerId="ADAL" clId="{AB807738-84C4-48D9-A30E-6A1A62C23290}" dt="2026-09-14T16:14:19.441" v="16" actId="1076"/>
          <ac:picMkLst>
            <pc:docMk/>
            <pc:sldMk cId="3749715844" sldId="257"/>
            <ac:picMk id="1025" creationId="{45B6A6D7-0E85-7C94-6007-E8922FE0AC9E}"/>
          </ac:picMkLst>
        </pc:picChg>
      </pc:sldChg>
      <pc:sldChg chg="addSp delSp modSp mod">
        <pc:chgData name="Focacci Filippo" userId="58131e4b-0032-4dc4-bfbc-fc733c57cef1" providerId="ADAL" clId="{AB807738-84C4-48D9-A30E-6A1A62C23290}" dt="2026-09-15T15:07:57.473" v="174" actId="20577"/>
        <pc:sldMkLst>
          <pc:docMk/>
          <pc:sldMk cId="2720624195" sldId="258"/>
        </pc:sldMkLst>
        <pc:spChg chg="mod">
          <ac:chgData name="Focacci Filippo" userId="58131e4b-0032-4dc4-bfbc-fc733c57cef1" providerId="ADAL" clId="{AB807738-84C4-48D9-A30E-6A1A62C23290}" dt="2026-09-15T14:29:06.703" v="40" actId="27636"/>
          <ac:spMkLst>
            <pc:docMk/>
            <pc:sldMk cId="2720624195" sldId="258"/>
            <ac:spMk id="3" creationId="{14BC7329-B73C-CACC-2343-AB6F93FB575D}"/>
          </ac:spMkLst>
        </pc:spChg>
        <pc:spChg chg="add del">
          <ac:chgData name="Focacci Filippo" userId="58131e4b-0032-4dc4-bfbc-fc733c57cef1" providerId="ADAL" clId="{AB807738-84C4-48D9-A30E-6A1A62C23290}" dt="2026-09-14T16:06:27.112" v="4" actId="26606"/>
          <ac:spMkLst>
            <pc:docMk/>
            <pc:sldMk cId="2720624195" sldId="258"/>
            <ac:spMk id="53" creationId="{12609869-9E80-471B-A487-A53288E0E791}"/>
          </ac:spMkLst>
        </pc:spChg>
        <pc:spChg chg="add del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55" creationId="{7004738A-9D34-43E8-97D2-CA0EED4F8BE0}"/>
          </ac:spMkLst>
        </pc:spChg>
        <pc:spChg chg="add del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57" creationId="{B8B8D07F-F13E-443E-BA68-2D26672D76B9}"/>
          </ac:spMkLst>
        </pc:spChg>
        <pc:spChg chg="add del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59" creationId="{2813A4FA-24A5-41ED-A534-3807D1B2F344}"/>
          </ac:spMkLst>
        </pc:spChg>
        <pc:spChg chg="add del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61" creationId="{C3944F27-CA70-4E84-A51A-E6BF89558979}"/>
          </ac:spMkLst>
        </pc:spChg>
        <pc:spChg chg="add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72" creationId="{DABE3E45-88CF-45D8-8D40-C773324D93F6}"/>
          </ac:spMkLst>
        </pc:spChg>
        <pc:spChg chg="add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73" creationId="{1CD81A2A-6ED4-4EF4-A14C-912D31E14800}"/>
          </ac:spMkLst>
        </pc:spChg>
        <pc:spChg chg="add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75" creationId="{1661932C-CA15-4E17-B115-FAE7CBEE4789}"/>
          </ac:spMkLst>
        </pc:spChg>
        <pc:spChg chg="add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76" creationId="{B91ECDA9-56DC-4270-8F33-01C5637B8CEB}"/>
          </ac:spMkLst>
        </pc:spChg>
        <pc:spChg chg="add">
          <ac:chgData name="Focacci Filippo" userId="58131e4b-0032-4dc4-bfbc-fc733c57cef1" providerId="ADAL" clId="{AB807738-84C4-48D9-A30E-6A1A62C23290}" dt="2026-09-14T16:06:27.122" v="5" actId="26606"/>
          <ac:spMkLst>
            <pc:docMk/>
            <pc:sldMk cId="2720624195" sldId="258"/>
            <ac:spMk id="78" creationId="{75F47824-961D-465D-84F9-EAE11BC6173B}"/>
          </ac:spMkLst>
        </pc:spChg>
        <pc:spChg chg="add">
          <ac:chgData name="Focacci Filippo" userId="58131e4b-0032-4dc4-bfbc-fc733c57cef1" providerId="ADAL" clId="{AB807738-84C4-48D9-A30E-6A1A62C23290}" dt="2026-09-15T14:29:06.690" v="39" actId="26606"/>
          <ac:spMkLst>
            <pc:docMk/>
            <pc:sldMk cId="2720624195" sldId="258"/>
            <ac:spMk id="81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29:06.690" v="39" actId="26606"/>
          <ac:spMkLst>
            <pc:docMk/>
            <pc:sldMk cId="2720624195" sldId="258"/>
            <ac:spMk id="82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29:06.690" v="39" actId="26606"/>
          <ac:spMkLst>
            <pc:docMk/>
            <pc:sldMk cId="2720624195" sldId="258"/>
            <ac:spMk id="83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29:06.690" v="39" actId="26606"/>
          <ac:spMkLst>
            <pc:docMk/>
            <pc:sldMk cId="2720624195" sldId="258"/>
            <ac:spMk id="84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29:06.690" v="39" actId="26606"/>
          <ac:spMkLst>
            <pc:docMk/>
            <pc:sldMk cId="2720624195" sldId="258"/>
            <ac:spMk id="85" creationId="{00000000-0000-0000-0000-000000000000}"/>
          </ac:spMkLst>
        </pc:spChg>
        <pc:spChg chg="add mod">
          <ac:chgData name="Focacci Filippo" userId="58131e4b-0032-4dc4-bfbc-fc733c57cef1" providerId="ADAL" clId="{AB807738-84C4-48D9-A30E-6A1A62C23290}" dt="2026-09-15T15:07:57.473" v="174" actId="20577"/>
          <ac:spMkLst>
            <pc:docMk/>
            <pc:sldMk cId="2720624195" sldId="258"/>
            <ac:spMk id="86" creationId="{00000000-0000-0000-0000-000000000000}"/>
          </ac:spMkLst>
        </pc:spChg>
        <pc:grpChg chg="add del">
          <ac:chgData name="Focacci Filippo" userId="58131e4b-0032-4dc4-bfbc-fc733c57cef1" providerId="ADAL" clId="{AB807738-84C4-48D9-A30E-6A1A62C23290}" dt="2026-09-14T16:06:27.112" v="4" actId="26606"/>
          <ac:grpSpMkLst>
            <pc:docMk/>
            <pc:sldMk cId="2720624195" sldId="258"/>
            <ac:grpSpMk id="66" creationId="{114ED94A-C85D-4CD3-4205-438D21CE6B38}"/>
          </ac:grpSpMkLst>
        </pc:grpChg>
        <pc:picChg chg="add mod">
          <ac:chgData name="Focacci Filippo" userId="58131e4b-0032-4dc4-bfbc-fc733c57cef1" providerId="ADAL" clId="{AB807738-84C4-48D9-A30E-6A1A62C23290}" dt="2026-09-14T16:15:05.877" v="21" actId="14100"/>
          <ac:picMkLst>
            <pc:docMk/>
            <pc:sldMk cId="2720624195" sldId="258"/>
            <ac:picMk id="4" creationId="{F949F571-26AB-A39D-557C-D5D75CCDB0CF}"/>
          </ac:picMkLst>
        </pc:picChg>
        <pc:picChg chg="mod">
          <ac:chgData name="Focacci Filippo" userId="58131e4b-0032-4dc4-bfbc-fc733c57cef1" providerId="ADAL" clId="{AB807738-84C4-48D9-A30E-6A1A62C23290}" dt="2026-09-15T14:29:06.690" v="39" actId="26606"/>
          <ac:picMkLst>
            <pc:docMk/>
            <pc:sldMk cId="2720624195" sldId="258"/>
            <ac:picMk id="20" creationId="{26078B2E-F916-A490-F7F5-324D5C880C86}"/>
          </ac:picMkLst>
        </pc:picChg>
      </pc:sldChg>
      <pc:sldChg chg="addSp delSp modSp mod">
        <pc:chgData name="Focacci Filippo" userId="58131e4b-0032-4dc4-bfbc-fc733c57cef1" providerId="ADAL" clId="{AB807738-84C4-48D9-A30E-6A1A62C23290}" dt="2026-09-15T15:00:43.764" v="168" actId="27636"/>
        <pc:sldMkLst>
          <pc:docMk/>
          <pc:sldMk cId="3521495019" sldId="259"/>
        </pc:sldMkLst>
        <pc:spChg chg="mod">
          <ac:chgData name="Focacci Filippo" userId="58131e4b-0032-4dc4-bfbc-fc733c57cef1" providerId="ADAL" clId="{AB807738-84C4-48D9-A30E-6A1A62C23290}" dt="2026-09-15T15:00:43.764" v="168" actId="27636"/>
          <ac:spMkLst>
            <pc:docMk/>
            <pc:sldMk cId="3521495019" sldId="259"/>
            <ac:spMk id="3" creationId="{80BE9F3F-9AA7-07BF-5274-754C62904044}"/>
          </ac:spMkLst>
        </pc:spChg>
        <pc:spChg chg="add mod">
          <ac:chgData name="Focacci Filippo" userId="58131e4b-0032-4dc4-bfbc-fc733c57cef1" providerId="ADAL" clId="{AB807738-84C4-48D9-A30E-6A1A62C23290}" dt="2026-09-15T15:00:43.750" v="167" actId="26606"/>
          <ac:spMkLst>
            <pc:docMk/>
            <pc:sldMk cId="3521495019" sldId="259"/>
            <ac:spMk id="5" creationId="{70460BAF-87FF-A88A-46B5-BD68BCF57E55}"/>
          </ac:spMkLst>
        </pc:spChg>
        <pc:spChg chg="del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48" creationId="{04812C46-200A-4DEB-A05E-3ED6C68C2387}"/>
          </ac:spMkLst>
        </pc:spChg>
        <pc:spChg chg="del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49" creationId="{D1EA859B-E555-4109-94F3-6700E046E008}"/>
          </ac:spMkLst>
        </pc:spChg>
        <pc:spChg chg="add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54" creationId="{6A84B152-3496-4C52-AF08-97AFFC09DD2C}"/>
          </ac:spMkLst>
        </pc:spChg>
        <pc:spChg chg="add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56" creationId="{6B2ADB95-0FA3-4BD7-A8AC-89D014A83E5B}"/>
          </ac:spMkLst>
        </pc:spChg>
        <pc:spChg chg="add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58" creationId="{C924DBCE-E731-4B22-8181-A39C1D86276C}"/>
          </ac:spMkLst>
        </pc:spChg>
        <pc:spChg chg="add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60" creationId="{4CBF9756-6AC8-4C65-84DF-56FBFFA1D873}"/>
          </ac:spMkLst>
        </pc:spChg>
        <pc:spChg chg="add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62" creationId="{2D385988-EAAF-4C27-AF8A-2BFBECAF3D4F}"/>
          </ac:spMkLst>
        </pc:spChg>
        <pc:spChg chg="add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66" creationId="{B621D332-7329-4994-8836-C429A51B7549}"/>
          </ac:spMkLst>
        </pc:spChg>
        <pc:spChg chg="add">
          <ac:chgData name="Focacci Filippo" userId="58131e4b-0032-4dc4-bfbc-fc733c57cef1" providerId="ADAL" clId="{AB807738-84C4-48D9-A30E-6A1A62C23290}" dt="2026-09-14T16:06:41.099" v="7" actId="26606"/>
          <ac:spMkLst>
            <pc:docMk/>
            <pc:sldMk cId="3521495019" sldId="259"/>
            <ac:spMk id="68" creationId="{2D20F754-35A9-4508-BE3C-C59996D1437B}"/>
          </ac:spMkLst>
        </pc:spChg>
        <pc:spChg chg="add">
          <ac:chgData name="Focacci Filippo" userId="58131e4b-0032-4dc4-bfbc-fc733c57cef1" providerId="ADAL" clId="{AB807738-84C4-48D9-A30E-6A1A62C23290}" dt="2026-09-15T15:00:43.750" v="167" actId="26606"/>
          <ac:spMkLst>
            <pc:docMk/>
            <pc:sldMk cId="3521495019" sldId="259"/>
            <ac:spMk id="69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5:00:43.750" v="167" actId="26606"/>
          <ac:spMkLst>
            <pc:docMk/>
            <pc:sldMk cId="3521495019" sldId="259"/>
            <ac:spMk id="70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5:00:43.750" v="167" actId="26606"/>
          <ac:spMkLst>
            <pc:docMk/>
            <pc:sldMk cId="3521495019" sldId="259"/>
            <ac:spMk id="71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5:00:43.750" v="167" actId="26606"/>
          <ac:spMkLst>
            <pc:docMk/>
            <pc:sldMk cId="3521495019" sldId="259"/>
            <ac:spMk id="72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5:00:43.750" v="167" actId="26606"/>
          <ac:spMkLst>
            <pc:docMk/>
            <pc:sldMk cId="3521495019" sldId="259"/>
            <ac:spMk id="73" creationId="{00000000-0000-0000-0000-000000000000}"/>
          </ac:spMkLst>
        </pc:spChg>
        <pc:picChg chg="add">
          <ac:chgData name="Focacci Filippo" userId="58131e4b-0032-4dc4-bfbc-fc733c57cef1" providerId="ADAL" clId="{AB807738-84C4-48D9-A30E-6A1A62C23290}" dt="2026-09-14T16:15:12.129" v="22" actId="22"/>
          <ac:picMkLst>
            <pc:docMk/>
            <pc:sldMk cId="3521495019" sldId="259"/>
            <ac:picMk id="4" creationId="{C5D2F566-2037-3849-BC04-83549A0EE3BE}"/>
          </ac:picMkLst>
        </pc:picChg>
        <pc:picChg chg="mod">
          <ac:chgData name="Focacci Filippo" userId="58131e4b-0032-4dc4-bfbc-fc733c57cef1" providerId="ADAL" clId="{AB807738-84C4-48D9-A30E-6A1A62C23290}" dt="2026-09-15T15:00:43.750" v="167" actId="26606"/>
          <ac:picMkLst>
            <pc:docMk/>
            <pc:sldMk cId="3521495019" sldId="259"/>
            <ac:picMk id="19" creationId="{4F540D3E-A188-7B81-6C02-263F1D053282}"/>
          </ac:picMkLst>
        </pc:picChg>
      </pc:sldChg>
      <pc:sldChg chg="addSp delSp modSp mod">
        <pc:chgData name="Focacci Filippo" userId="58131e4b-0032-4dc4-bfbc-fc733c57cef1" providerId="ADAL" clId="{AB807738-84C4-48D9-A30E-6A1A62C23290}" dt="2026-09-15T14:44:17.243" v="119" actId="1582"/>
        <pc:sldMkLst>
          <pc:docMk/>
          <pc:sldMk cId="3587826210" sldId="260"/>
        </pc:sldMkLst>
        <pc:spChg chg="mod">
          <ac:chgData name="Focacci Filippo" userId="58131e4b-0032-4dc4-bfbc-fc733c57cef1" providerId="ADAL" clId="{AB807738-84C4-48D9-A30E-6A1A62C23290}" dt="2026-09-15T14:41:57.335" v="111" actId="26606"/>
          <ac:spMkLst>
            <pc:docMk/>
            <pc:sldMk cId="3587826210" sldId="260"/>
            <ac:spMk id="4" creationId="{726DD70F-DACA-C516-3167-D38466026534}"/>
          </ac:spMkLst>
        </pc:spChg>
        <pc:spChg chg="add mod">
          <ac:chgData name="Focacci Filippo" userId="58131e4b-0032-4dc4-bfbc-fc733c57cef1" providerId="ADAL" clId="{AB807738-84C4-48D9-A30E-6A1A62C23290}" dt="2026-09-15T14:44:17.243" v="119" actId="1582"/>
          <ac:spMkLst>
            <pc:docMk/>
            <pc:sldMk cId="3587826210" sldId="260"/>
            <ac:spMk id="6" creationId="{BC2C2027-6F48-DFF5-2949-C42489EE92F9}"/>
          </ac:spMkLst>
        </pc:spChg>
        <pc:spChg chg="del">
          <ac:chgData name="Focacci Filippo" userId="58131e4b-0032-4dc4-bfbc-fc733c57cef1" providerId="ADAL" clId="{AB807738-84C4-48D9-A30E-6A1A62C23290}" dt="2026-09-14T16:06:53.012" v="8" actId="26606"/>
          <ac:spMkLst>
            <pc:docMk/>
            <pc:sldMk cId="3587826210" sldId="260"/>
            <ac:spMk id="80" creationId="{D1D34770-47A8-402C-AF23-2B653F2D88C1}"/>
          </ac:spMkLst>
        </pc:spChg>
        <pc:spChg chg="add">
          <ac:chgData name="Focacci Filippo" userId="58131e4b-0032-4dc4-bfbc-fc733c57cef1" providerId="ADAL" clId="{AB807738-84C4-48D9-A30E-6A1A62C23290}" dt="2026-09-14T16:06:53.012" v="8" actId="26606"/>
          <ac:spMkLst>
            <pc:docMk/>
            <pc:sldMk cId="3587826210" sldId="260"/>
            <ac:spMk id="86" creationId="{6A84B152-3496-4C52-AF08-97AFFC09DD2C}"/>
          </ac:spMkLst>
        </pc:spChg>
        <pc:spChg chg="add">
          <ac:chgData name="Focacci Filippo" userId="58131e4b-0032-4dc4-bfbc-fc733c57cef1" providerId="ADAL" clId="{AB807738-84C4-48D9-A30E-6A1A62C23290}" dt="2026-09-14T16:06:53.012" v="8" actId="26606"/>
          <ac:spMkLst>
            <pc:docMk/>
            <pc:sldMk cId="3587826210" sldId="260"/>
            <ac:spMk id="88" creationId="{6B2ADB95-0FA3-4BD7-A8AC-89D014A83E5B}"/>
          </ac:spMkLst>
        </pc:spChg>
        <pc:spChg chg="add">
          <ac:chgData name="Focacci Filippo" userId="58131e4b-0032-4dc4-bfbc-fc733c57cef1" providerId="ADAL" clId="{AB807738-84C4-48D9-A30E-6A1A62C23290}" dt="2026-09-14T16:06:53.012" v="8" actId="26606"/>
          <ac:spMkLst>
            <pc:docMk/>
            <pc:sldMk cId="3587826210" sldId="260"/>
            <ac:spMk id="90" creationId="{C924DBCE-E731-4B22-8181-A39C1D86276C}"/>
          </ac:spMkLst>
        </pc:spChg>
        <pc:spChg chg="add">
          <ac:chgData name="Focacci Filippo" userId="58131e4b-0032-4dc4-bfbc-fc733c57cef1" providerId="ADAL" clId="{AB807738-84C4-48D9-A30E-6A1A62C23290}" dt="2026-09-14T16:06:53.012" v="8" actId="26606"/>
          <ac:spMkLst>
            <pc:docMk/>
            <pc:sldMk cId="3587826210" sldId="260"/>
            <ac:spMk id="92" creationId="{4CBF9756-6AC8-4C65-84DF-56FBFFA1D873}"/>
          </ac:spMkLst>
        </pc:spChg>
        <pc:spChg chg="add">
          <ac:chgData name="Focacci Filippo" userId="58131e4b-0032-4dc4-bfbc-fc733c57cef1" providerId="ADAL" clId="{AB807738-84C4-48D9-A30E-6A1A62C23290}" dt="2026-09-14T16:06:53.012" v="8" actId="26606"/>
          <ac:spMkLst>
            <pc:docMk/>
            <pc:sldMk cId="3587826210" sldId="260"/>
            <ac:spMk id="94" creationId="{2D385988-EAAF-4C27-AF8A-2BFBECAF3D4F}"/>
          </ac:spMkLst>
        </pc:spChg>
        <pc:spChg chg="add">
          <ac:chgData name="Focacci Filippo" userId="58131e4b-0032-4dc4-bfbc-fc733c57cef1" providerId="ADAL" clId="{AB807738-84C4-48D9-A30E-6A1A62C23290}" dt="2026-09-14T16:06:53.012" v="8" actId="26606"/>
          <ac:spMkLst>
            <pc:docMk/>
            <pc:sldMk cId="3587826210" sldId="260"/>
            <ac:spMk id="98" creationId="{B621D332-7329-4994-8836-C429A51B7549}"/>
          </ac:spMkLst>
        </pc:spChg>
        <pc:spChg chg="add">
          <ac:chgData name="Focacci Filippo" userId="58131e4b-0032-4dc4-bfbc-fc733c57cef1" providerId="ADAL" clId="{AB807738-84C4-48D9-A30E-6A1A62C23290}" dt="2026-09-14T16:06:53.012" v="8" actId="26606"/>
          <ac:spMkLst>
            <pc:docMk/>
            <pc:sldMk cId="3587826210" sldId="260"/>
            <ac:spMk id="100" creationId="{2D20F754-35A9-4508-BE3C-C59996D1437B}"/>
          </ac:spMkLst>
        </pc:spChg>
        <pc:spChg chg="add">
          <ac:chgData name="Focacci Filippo" userId="58131e4b-0032-4dc4-bfbc-fc733c57cef1" providerId="ADAL" clId="{AB807738-84C4-48D9-A30E-6A1A62C23290}" dt="2026-09-15T14:41:57.335" v="111" actId="26606"/>
          <ac:spMkLst>
            <pc:docMk/>
            <pc:sldMk cId="3587826210" sldId="260"/>
            <ac:spMk id="101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1:57.335" v="111" actId="26606"/>
          <ac:spMkLst>
            <pc:docMk/>
            <pc:sldMk cId="3587826210" sldId="260"/>
            <ac:spMk id="102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1:57.335" v="111" actId="26606"/>
          <ac:spMkLst>
            <pc:docMk/>
            <pc:sldMk cId="3587826210" sldId="260"/>
            <ac:spMk id="104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1:57.335" v="111" actId="26606"/>
          <ac:spMkLst>
            <pc:docMk/>
            <pc:sldMk cId="3587826210" sldId="260"/>
            <ac:spMk id="105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1:57.335" v="111" actId="26606"/>
          <ac:spMkLst>
            <pc:docMk/>
            <pc:sldMk cId="3587826210" sldId="260"/>
            <ac:spMk id="106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1:57.335" v="111" actId="26606"/>
          <ac:spMkLst>
            <pc:docMk/>
            <pc:sldMk cId="3587826210" sldId="260"/>
            <ac:spMk id="108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1:57.335" v="111" actId="26606"/>
          <ac:spMkLst>
            <pc:docMk/>
            <pc:sldMk cId="3587826210" sldId="260"/>
            <ac:spMk id="109" creationId="{00000000-0000-0000-0000-000000000000}"/>
          </ac:spMkLst>
        </pc:spChg>
        <pc:spChg chg="add mod">
          <ac:chgData name="Focacci Filippo" userId="58131e4b-0032-4dc4-bfbc-fc733c57cef1" providerId="ADAL" clId="{AB807738-84C4-48D9-A30E-6A1A62C23290}" dt="2026-09-15T14:43:44.857" v="113" actId="1076"/>
          <ac:spMkLst>
            <pc:docMk/>
            <pc:sldMk cId="3587826210" sldId="260"/>
            <ac:spMk id="110" creationId="{00000000-0000-0000-0000-000000000000}"/>
          </ac:spMkLst>
        </pc:spChg>
        <pc:spChg chg="add mod">
          <ac:chgData name="Focacci Filippo" userId="58131e4b-0032-4dc4-bfbc-fc733c57cef1" providerId="ADAL" clId="{AB807738-84C4-48D9-A30E-6A1A62C23290}" dt="2026-09-15T14:43:40.629" v="112" actId="1076"/>
          <ac:spMkLst>
            <pc:docMk/>
            <pc:sldMk cId="3587826210" sldId="260"/>
            <ac:spMk id="111" creationId="{00000000-0000-0000-0000-000000000000}"/>
          </ac:spMkLst>
        </pc:spChg>
        <pc:graphicFrameChg chg="modGraphic">
          <ac:chgData name="Focacci Filippo" userId="58131e4b-0032-4dc4-bfbc-fc733c57cef1" providerId="ADAL" clId="{AB807738-84C4-48D9-A30E-6A1A62C23290}" dt="2026-09-15T14:39:13.122" v="108" actId="20577"/>
          <ac:graphicFrameMkLst>
            <pc:docMk/>
            <pc:sldMk cId="3587826210" sldId="260"/>
            <ac:graphicFrameMk id="57" creationId="{7D14135C-8084-9681-C4F8-6473CC64BC58}"/>
          </ac:graphicFrameMkLst>
        </pc:graphicFrameChg>
        <pc:picChg chg="add">
          <ac:chgData name="Focacci Filippo" userId="58131e4b-0032-4dc4-bfbc-fc733c57cef1" providerId="ADAL" clId="{AB807738-84C4-48D9-A30E-6A1A62C23290}" dt="2026-09-14T16:15:15.528" v="23" actId="22"/>
          <ac:picMkLst>
            <pc:docMk/>
            <pc:sldMk cId="3587826210" sldId="260"/>
            <ac:picMk id="3" creationId="{E1E597C5-DCCA-FDD6-5170-4E7BA05260B8}"/>
          </ac:picMkLst>
        </pc:picChg>
        <pc:picChg chg="add del">
          <ac:chgData name="Focacci Filippo" userId="58131e4b-0032-4dc4-bfbc-fc733c57cef1" providerId="ADAL" clId="{AB807738-84C4-48D9-A30E-6A1A62C23290}" dt="2026-09-15T14:39:28.003" v="109" actId="478"/>
          <ac:picMkLst>
            <pc:docMk/>
            <pc:sldMk cId="3587826210" sldId="260"/>
            <ac:picMk id="5" creationId="{F0BC09D8-7DE9-185B-4962-95AE4CEC7045}"/>
          </ac:picMkLst>
        </pc:picChg>
        <pc:picChg chg="del mod">
          <ac:chgData name="Focacci Filippo" userId="58131e4b-0032-4dc4-bfbc-fc733c57cef1" providerId="ADAL" clId="{AB807738-84C4-48D9-A30E-6A1A62C23290}" dt="2026-09-15T14:37:47.694" v="73" actId="478"/>
          <ac:picMkLst>
            <pc:docMk/>
            <pc:sldMk cId="3587826210" sldId="260"/>
            <ac:picMk id="81" creationId="{745D26D0-7524-DD3B-5463-813F6D646F87}"/>
          </ac:picMkLst>
        </pc:picChg>
      </pc:sldChg>
      <pc:sldChg chg="addSp delSp modSp mod">
        <pc:chgData name="Focacci Filippo" userId="58131e4b-0032-4dc4-bfbc-fc733c57cef1" providerId="ADAL" clId="{AB807738-84C4-48D9-A30E-6A1A62C23290}" dt="2026-09-15T15:08:10.606" v="175" actId="1076"/>
        <pc:sldMkLst>
          <pc:docMk/>
          <pc:sldMk cId="502132696" sldId="261"/>
        </pc:sldMkLst>
        <pc:spChg chg="mod">
          <ac:chgData name="Focacci Filippo" userId="58131e4b-0032-4dc4-bfbc-fc733c57cef1" providerId="ADAL" clId="{AB807738-84C4-48D9-A30E-6A1A62C23290}" dt="2026-09-15T14:57:19.918" v="166" actId="27636"/>
          <ac:spMkLst>
            <pc:docMk/>
            <pc:sldMk cId="502132696" sldId="261"/>
            <ac:spMk id="3" creationId="{C4E4000F-EAAE-B819-369B-66747CB728B6}"/>
          </ac:spMkLst>
        </pc:spChg>
        <pc:spChg chg="del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14" creationId="{A2679492-7988-4050-9056-542444452411}"/>
          </ac:spMkLst>
        </pc:spChg>
        <pc:spChg chg="del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16" creationId="{B5ABDEAA-B248-4182-B67C-A925338E772D}"/>
          </ac:spMkLst>
        </pc:spChg>
        <pc:spChg chg="del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18" creationId="{B091B163-7D61-4891-ABCF-5C13D9C418D0}"/>
          </ac:spMkLst>
        </pc:spChg>
        <pc:spChg chg="del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20" creationId="{D1222F65-9AFD-442B-8F0E-AAA61F9E9954}"/>
          </ac:spMkLst>
        </pc:spChg>
        <pc:spChg chg="add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27" creationId="{9E9F2A28-69A3-4945-B6B6-C2E4A6C55373}"/>
          </ac:spMkLst>
        </pc:spChg>
        <pc:spChg chg="add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29" creationId="{CB147A70-DC29-4DDF-A34C-2B82C6E2295E}"/>
          </ac:spMkLst>
        </pc:spChg>
        <pc:spChg chg="add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31" creationId="{3B438362-1E1E-4C62-A99E-4134CB16366C}"/>
          </ac:spMkLst>
        </pc:spChg>
        <pc:spChg chg="add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33" creationId="{6C077334-5571-4B83-A83E-4CCCFA7B5E8A}"/>
          </ac:spMkLst>
        </pc:spChg>
        <pc:spChg chg="add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35" creationId="{4D3DC50D-CA0F-48F9-B17E-20D8669AA4E0}"/>
          </ac:spMkLst>
        </pc:spChg>
        <pc:spChg chg="add">
          <ac:chgData name="Focacci Filippo" userId="58131e4b-0032-4dc4-bfbc-fc733c57cef1" providerId="ADAL" clId="{AB807738-84C4-48D9-A30E-6A1A62C23290}" dt="2026-09-14T16:06:33.921" v="6" actId="26606"/>
          <ac:spMkLst>
            <pc:docMk/>
            <pc:sldMk cId="502132696" sldId="261"/>
            <ac:spMk id="37" creationId="{D1B80E9C-CF8A-440B-B8F5-54BF121BF458}"/>
          </ac:spMkLst>
        </pc:spChg>
        <pc:spChg chg="add">
          <ac:chgData name="Focacci Filippo" userId="58131e4b-0032-4dc4-bfbc-fc733c57cef1" providerId="ADAL" clId="{AB807738-84C4-48D9-A30E-6A1A62C23290}" dt="2026-09-15T14:57:19.897" v="165" actId="26606"/>
          <ac:spMkLst>
            <pc:docMk/>
            <pc:sldMk cId="502132696" sldId="261"/>
            <ac:spMk id="38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57:19.897" v="165" actId="26606"/>
          <ac:spMkLst>
            <pc:docMk/>
            <pc:sldMk cId="502132696" sldId="261"/>
            <ac:spMk id="39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57:19.897" v="165" actId="26606"/>
          <ac:spMkLst>
            <pc:docMk/>
            <pc:sldMk cId="502132696" sldId="261"/>
            <ac:spMk id="40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57:19.897" v="165" actId="26606"/>
          <ac:spMkLst>
            <pc:docMk/>
            <pc:sldMk cId="502132696" sldId="261"/>
            <ac:spMk id="41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57:19.897" v="165" actId="26606"/>
          <ac:spMkLst>
            <pc:docMk/>
            <pc:sldMk cId="502132696" sldId="261"/>
            <ac:spMk id="42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57:19.897" v="165" actId="26606"/>
          <ac:spMkLst>
            <pc:docMk/>
            <pc:sldMk cId="502132696" sldId="261"/>
            <ac:spMk id="43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57:19.897" v="165" actId="26606"/>
          <ac:spMkLst>
            <pc:docMk/>
            <pc:sldMk cId="502132696" sldId="261"/>
            <ac:spMk id="45" creationId="{00000000-0000-0000-0000-000000000000}"/>
          </ac:spMkLst>
        </pc:spChg>
        <pc:spChg chg="add mod">
          <ac:chgData name="Focacci Filippo" userId="58131e4b-0032-4dc4-bfbc-fc733c57cef1" providerId="ADAL" clId="{AB807738-84C4-48D9-A30E-6A1A62C23290}" dt="2026-09-15T15:01:00.816" v="169" actId="1076"/>
          <ac:spMkLst>
            <pc:docMk/>
            <pc:sldMk cId="502132696" sldId="261"/>
            <ac:spMk id="46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57:19.897" v="165" actId="26606"/>
          <ac:spMkLst>
            <pc:docMk/>
            <pc:sldMk cId="502132696" sldId="261"/>
            <ac:spMk id="47" creationId="{00000000-0000-0000-0000-000000000000}"/>
          </ac:spMkLst>
        </pc:spChg>
        <pc:picChg chg="add mod">
          <ac:chgData name="Focacci Filippo" userId="58131e4b-0032-4dc4-bfbc-fc733c57cef1" providerId="ADAL" clId="{AB807738-84C4-48D9-A30E-6A1A62C23290}" dt="2026-09-15T15:08:10.606" v="175" actId="1076"/>
          <ac:picMkLst>
            <pc:docMk/>
            <pc:sldMk cId="502132696" sldId="261"/>
            <ac:picMk id="4" creationId="{1D844577-BEAA-0439-B6E7-8C48E5DDB77E}"/>
          </ac:picMkLst>
        </pc:picChg>
      </pc:sldChg>
      <pc:sldChg chg="addSp delSp modSp mod">
        <pc:chgData name="Focacci Filippo" userId="58131e4b-0032-4dc4-bfbc-fc733c57cef1" providerId="ADAL" clId="{AB807738-84C4-48D9-A30E-6A1A62C23290}" dt="2026-09-15T14:48:03.459" v="164" actId="26606"/>
        <pc:sldMkLst>
          <pc:docMk/>
          <pc:sldMk cId="4075878049" sldId="262"/>
        </pc:sldMkLst>
        <pc:spChg chg="del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8" creationId="{EDDBB197-D710-4A4F-A9CA-FD2177498BE8}"/>
          </ac:spMkLst>
        </pc:spChg>
        <pc:spChg chg="del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9" creationId="{975D1CFA-2CDB-4B64-BD9F-85744E8DA12F}"/>
          </ac:spMkLst>
        </pc:spChg>
        <pc:spChg chg="mod">
          <ac:chgData name="Focacci Filippo" userId="58131e4b-0032-4dc4-bfbc-fc733c57cef1" providerId="ADAL" clId="{AB807738-84C4-48D9-A30E-6A1A62C23290}" dt="2026-09-15T14:48:03.459" v="164" actId="26606"/>
          <ac:spMkLst>
            <pc:docMk/>
            <pc:sldMk cId="4075878049" sldId="262"/>
            <ac:spMk id="11" creationId="{CEE35998-755F-B7B5-C9CD-753CA52B642A}"/>
          </ac:spMkLst>
        </pc:spChg>
        <pc:spChg chg="add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24" creationId="{1CD81A2A-6ED4-4EF4-A14C-912D31E14800}"/>
          </ac:spMkLst>
        </pc:spChg>
        <pc:spChg chg="add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26" creationId="{1661932C-CA15-4E17-B115-FAE7CBEE4789}"/>
          </ac:spMkLst>
        </pc:spChg>
        <pc:spChg chg="add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28" creationId="{8590ADD5-9383-4D3D-9047-3DA2593CCB5D}"/>
          </ac:spMkLst>
        </pc:spChg>
        <pc:spChg chg="add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30" creationId="{DABE3E45-88CF-45D8-8D40-C773324D93F6}"/>
          </ac:spMkLst>
        </pc:spChg>
        <pc:spChg chg="add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34" creationId="{B91ECDA9-56DC-4270-8F33-01C5637B8CEB}"/>
          </ac:spMkLst>
        </pc:spChg>
        <pc:spChg chg="add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36" creationId="{75F47824-961D-465D-84F9-EAE11BC6173B}"/>
          </ac:spMkLst>
        </pc:spChg>
        <pc:spChg chg="add">
          <ac:chgData name="Focacci Filippo" userId="58131e4b-0032-4dc4-bfbc-fc733c57cef1" providerId="ADAL" clId="{AB807738-84C4-48D9-A30E-6A1A62C23290}" dt="2026-09-14T16:07:03.242" v="9" actId="26606"/>
          <ac:spMkLst>
            <pc:docMk/>
            <pc:sldMk cId="4075878049" sldId="262"/>
            <ac:spMk id="38" creationId="{FEC9DA3E-C1D7-472D-B7C0-F71AE41FBA23}"/>
          </ac:spMkLst>
        </pc:spChg>
        <pc:spChg chg="add">
          <ac:chgData name="Focacci Filippo" userId="58131e4b-0032-4dc4-bfbc-fc733c57cef1" providerId="ADAL" clId="{AB807738-84C4-48D9-A30E-6A1A62C23290}" dt="2026-09-15T14:48:03.459" v="164" actId="26606"/>
          <ac:spMkLst>
            <pc:docMk/>
            <pc:sldMk cId="4075878049" sldId="262"/>
            <ac:spMk id="39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8:03.459" v="164" actId="26606"/>
          <ac:spMkLst>
            <pc:docMk/>
            <pc:sldMk cId="4075878049" sldId="262"/>
            <ac:spMk id="40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8:03.459" v="164" actId="26606"/>
          <ac:spMkLst>
            <pc:docMk/>
            <pc:sldMk cId="4075878049" sldId="262"/>
            <ac:spMk id="41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8:03.459" v="164" actId="26606"/>
          <ac:spMkLst>
            <pc:docMk/>
            <pc:sldMk cId="4075878049" sldId="262"/>
            <ac:spMk id="42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8:03.459" v="164" actId="26606"/>
          <ac:spMkLst>
            <pc:docMk/>
            <pc:sldMk cId="4075878049" sldId="262"/>
            <ac:spMk id="43" creationId="{00000000-0000-0000-0000-000000000000}"/>
          </ac:spMkLst>
        </pc:spChg>
        <pc:spChg chg="add">
          <ac:chgData name="Focacci Filippo" userId="58131e4b-0032-4dc4-bfbc-fc733c57cef1" providerId="ADAL" clId="{AB807738-84C4-48D9-A30E-6A1A62C23290}" dt="2026-09-15T14:48:03.459" v="164" actId="26606"/>
          <ac:spMkLst>
            <pc:docMk/>
            <pc:sldMk cId="4075878049" sldId="262"/>
            <ac:spMk id="44" creationId="{00000000-0000-0000-0000-000000000000}"/>
          </ac:spMkLst>
        </pc:spChg>
        <pc:picChg chg="add">
          <ac:chgData name="Focacci Filippo" userId="58131e4b-0032-4dc4-bfbc-fc733c57cef1" providerId="ADAL" clId="{AB807738-84C4-48D9-A30E-6A1A62C23290}" dt="2026-09-14T16:15:19.782" v="24" actId="22"/>
          <ac:picMkLst>
            <pc:docMk/>
            <pc:sldMk cId="4075878049" sldId="262"/>
            <ac:picMk id="3" creationId="{DD4F5B9C-C059-509D-81C9-04AB055863E4}"/>
          </ac:picMkLst>
        </pc:picChg>
        <pc:picChg chg="mod">
          <ac:chgData name="Focacci Filippo" userId="58131e4b-0032-4dc4-bfbc-fc733c57cef1" providerId="ADAL" clId="{AB807738-84C4-48D9-A30E-6A1A62C23290}" dt="2026-09-15T14:48:03.459" v="164" actId="26606"/>
          <ac:picMkLst>
            <pc:docMk/>
            <pc:sldMk cId="4075878049" sldId="262"/>
            <ac:picMk id="19" creationId="{7AC21424-95C9-5F33-6DE7-EBF0282AA7F8}"/>
          </ac:picMkLst>
        </pc:picChg>
      </pc:sldChg>
      <pc:sldChg chg="addSp delSp del mod">
        <pc:chgData name="Focacci Filippo" userId="58131e4b-0032-4dc4-bfbc-fc733c57cef1" providerId="ADAL" clId="{AB807738-84C4-48D9-A30E-6A1A62C23290}" dt="2026-09-15T14:41:39.216" v="110" actId="47"/>
        <pc:sldMkLst>
          <pc:docMk/>
          <pc:sldMk cId="1342673800" sldId="263"/>
        </pc:sldMkLst>
        <pc:picChg chg="add">
          <ac:chgData name="Focacci Filippo" userId="58131e4b-0032-4dc4-bfbc-fc733c57cef1" providerId="ADAL" clId="{AB807738-84C4-48D9-A30E-6A1A62C23290}" dt="2026-09-14T16:15:23.477" v="25" actId="22"/>
          <ac:picMkLst>
            <pc:docMk/>
            <pc:sldMk cId="1342673800" sldId="263"/>
            <ac:picMk id="3" creationId="{85BE37B2-4D1E-EDD7-437F-ABB2E89D6559}"/>
          </ac:picMkLst>
        </pc:picChg>
        <pc:picChg chg="del">
          <ac:chgData name="Focacci Filippo" userId="58131e4b-0032-4dc4-bfbc-fc733c57cef1" providerId="ADAL" clId="{AB807738-84C4-48D9-A30E-6A1A62C23290}" dt="2026-09-14T16:07:45.822" v="10" actId="478"/>
          <ac:picMkLst>
            <pc:docMk/>
            <pc:sldMk cId="1342673800" sldId="263"/>
            <ac:picMk id="17" creationId="{3263B127-F919-E9F0-3ADA-36AE179F463A}"/>
          </ac:picMkLst>
        </pc:picChg>
      </pc:sldChg>
      <pc:sldChg chg="add del">
        <pc:chgData name="Focacci Filippo" userId="58131e4b-0032-4dc4-bfbc-fc733c57cef1" providerId="ADAL" clId="{AB807738-84C4-48D9-A30E-6A1A62C23290}" dt="2026-09-14T16:12:58.127" v="13" actId="47"/>
        <pc:sldMkLst>
          <pc:docMk/>
          <pc:sldMk cId="0" sldId="264"/>
        </pc:sldMkLst>
      </pc:sldChg>
      <pc:sldChg chg="add">
        <pc:chgData name="Focacci Filippo" userId="58131e4b-0032-4dc4-bfbc-fc733c57cef1" providerId="ADAL" clId="{AB807738-84C4-48D9-A30E-6A1A62C23290}" dt="2026-09-14T16:12:18.781" v="12" actId="26606"/>
        <pc:sldMkLst>
          <pc:docMk/>
          <pc:sldMk cId="0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A5A313-A6CE-C80D-3984-959909C7C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B5DBF78-5EFC-12DD-CC98-588C9CF76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2695DC-486C-8477-37DF-8CD927D13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CF6AA8-6DA5-3BE0-6F41-D648176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AA5554-38A0-671A-A004-EBDED297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9411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C9678B-1032-4153-42D0-B41518C9A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64B793-8840-0C1C-86D8-6FEE5C39F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BBDC10-837B-8CCA-D36E-04764F57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CE5876-076F-BE4A-6289-8024C494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0F01857-2B8B-633F-18BA-6BB9A535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6898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0C84E6-8417-D422-0E45-81549DAF5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DAEF861-8C70-48D3-8D16-FF2E45B88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115A49-6637-D9FC-9040-5D48A4A5A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A43793-DD30-B2A9-2614-F1EFFBA76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421770-63F8-94B8-0B7C-C5CD2EB5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597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1AD581-7439-260E-60D7-A38ED4230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C06532-5052-9DDC-6B86-CAE19FA2F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B2530A5-6DCC-6EAF-AFB6-E34A679B3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39E7067-ACC2-C0FB-C246-B79BE6B2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8D151B2-0212-07B4-EF83-E49AC1F6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F00CEA5-E7D5-5E60-AF30-78B0C45F6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579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B010F1-5E1E-EF01-6448-343B296E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336AE7-06EC-1312-3C89-38A919004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6B8079-9BE3-36E0-8147-0E076C8CB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144DFF4-852C-09CF-FCC6-55FAD7CB4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AB2CB8-A7A9-CC9C-9EB0-C4863415B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95D25BB-1A28-F11D-7DE1-DB3EE90B4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24E8C72-4D54-7CA5-310E-D1368C002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4D5B79D-6E84-67E0-2E38-7E456896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707E8B-49F3-3B36-D540-FF631EF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ABAED51-B76B-CD13-575C-C1F12DB2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F8CFB8-F30B-7691-53A8-A290039FF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9DD11E8-65E4-51DF-048C-66C79AEFD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639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3708C8B-C67C-0181-D80A-4F9A3639B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6BFF5FD-A64D-B90E-A7DE-D10B87B1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3245F0-1A49-DCDF-C744-94C71FF40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493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8EAA6A-3130-E2CA-BC60-74C341688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CDC232-857A-3C49-7BE2-F6631D9E0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56E8FD7-E2F1-9DB2-307A-D4CF269BD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E73F36B-AE14-9F99-91B0-88B5C8946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006B6FF-8CAF-5738-9AAA-EBE873DE4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B6EE312-08C3-97E7-8A52-9B33EFA59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50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5321A0-EFC9-E153-D010-5272B8B96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B33B26B-C039-D9D8-2AA6-49CD3B002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44D44CB-F7B9-62F9-6984-1AEB090F5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AC9769D-7970-1651-35E1-C6D639D2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BBC37B6-B249-A6E2-6105-64C0FD41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3F3FEA-9258-C57E-4DEE-886F7FA2F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78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A9D70D-8555-093F-ED64-614E5E7D6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C879110-585F-9647-71DF-D75527B8A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81D6AE-F023-8833-4795-6F85CDE4C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A4FA54-148A-934A-3AFD-43F01AF42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AE736F-CC5B-815D-EA3E-186635006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2095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FAB73F1-AFDB-30F8-F818-7BE55F8894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00F7711-FC80-59A3-9100-A2DEDBCBB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14AFC0-F551-ECD0-BD8C-30EC3358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2B61D0-B651-D371-1580-7E7CA4ECC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9BC089-89E1-4DB6-4A47-4B4BEAF01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46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AC06675-7599-0326-9A3D-06CAC8038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0F41AB-D49A-35B8-BE76-F9ED2082B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D4438-A6E5-50CE-1B70-A1C01230C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0AAEEC-26F2-4C7B-A500-5F7C2848A325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F90C4B-A015-D1A1-8615-16440E75C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029625-744A-A03D-2AC1-AA4C51EB7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0EE19A-80BB-4F12-B9E2-BF8E268B66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90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cid:image001.png@01DD4474.85DD979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cid:image001.png@01DD4474.85DD9790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cid:image001.png@01DD4474.85DD979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6" Type="http://schemas.openxmlformats.org/officeDocument/2006/relationships/image" Target="cid:image001.png@01DD4474.85DD9790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cid:image001.png@01DD4474.85DD979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D4474.85DD979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cid:image001.png@01DD4474.85DD979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Settimana Europea della Mobilità 2026">
            <a:extLst>
              <a:ext uri="{FF2B5EF4-FFF2-40B4-BE49-F238E27FC236}">
                <a16:creationId xmlns:a16="http://schemas.microsoft.com/office/drawing/2014/main" id="{83F018B1-DB7F-E94F-D797-157E1A1F6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2" y="643467"/>
            <a:ext cx="9904116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DFB0B0F5-5471-4ABB-2663-D5EAC0F61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19" y="6315478"/>
            <a:ext cx="2771301" cy="50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73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B92FAF7-0AD3-4B47-9111-D0E9CD79E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6A77139-BADB-4B2C-BD41-B67A4D37D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  <a:gradFill>
            <a:gsLst>
              <a:gs pos="2000">
                <a:schemeClr val="bg1">
                  <a:alpha val="10000"/>
                </a:schemeClr>
              </a:gs>
              <a:gs pos="16000">
                <a:schemeClr val="accent6">
                  <a:alpha val="10000"/>
                </a:schemeClr>
              </a:gs>
              <a:gs pos="100000">
                <a:schemeClr val="bg1">
                  <a:alpha val="10000"/>
                </a:schemeClr>
              </a:gs>
              <a:gs pos="85000">
                <a:schemeClr val="accent1">
                  <a:alpha val="10000"/>
                </a:schemeClr>
              </a:gs>
            </a:gsLst>
            <a:lin ang="12000000" scaled="0"/>
          </a:gradFill>
        </p:grpSpPr>
        <p:sp useBgFill="1">
          <p:nvSpPr>
            <p:cNvPr id="37" name="Freeform: Shape 36">
              <a:extLst>
                <a:ext uri="{FF2B5EF4-FFF2-40B4-BE49-F238E27FC236}">
                  <a16:creationId xmlns:a16="http://schemas.microsoft.com/office/drawing/2014/main" id="{DAC7B25D-E1A6-459A-B45A-1912B0CD9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208150 h 4312749"/>
                <a:gd name="connsiteX4" fmla="*/ 4145996 w 4315791"/>
                <a:gd name="connsiteY4" fmla="*/ 1085198 h 4312749"/>
                <a:gd name="connsiteX5" fmla="*/ 3631470 w 4315791"/>
                <a:gd name="connsiteY5" fmla="*/ 767158 h 4312749"/>
                <a:gd name="connsiteX6" fmla="*/ 2987009 w 4315791"/>
                <a:gd name="connsiteY6" fmla="*/ 611504 h 4312749"/>
                <a:gd name="connsiteX7" fmla="*/ 1985110 w 4315791"/>
                <a:gd name="connsiteY7" fmla="*/ 855943 h 4312749"/>
                <a:gd name="connsiteX8" fmla="*/ 1223061 w 4315791"/>
                <a:gd name="connsiteY8" fmla="*/ 1585590 h 4312749"/>
                <a:gd name="connsiteX9" fmla="*/ 1023311 w 4315791"/>
                <a:gd name="connsiteY9" fmla="*/ 1849089 h 4312749"/>
                <a:gd name="connsiteX10" fmla="*/ 652067 w 4315791"/>
                <a:gd name="connsiteY10" fmla="*/ 2610233 h 4312749"/>
                <a:gd name="connsiteX11" fmla="*/ 876921 w 4315791"/>
                <a:gd name="connsiteY11" fmla="*/ 3447930 h 4312749"/>
                <a:gd name="connsiteX12" fmla="*/ 1504428 w 4315791"/>
                <a:gd name="connsiteY12" fmla="*/ 4177169 h 4312749"/>
                <a:gd name="connsiteX13" fmla="*/ 1689053 w 4315791"/>
                <a:gd name="connsiteY13" fmla="*/ 4312749 h 4312749"/>
                <a:gd name="connsiteX14" fmla="*/ 729636 w 4315791"/>
                <a:gd name="connsiteY14" fmla="*/ 4312749 h 4312749"/>
                <a:gd name="connsiteX15" fmla="*/ 638463 w 4315791"/>
                <a:gd name="connsiteY15" fmla="*/ 4216521 h 4312749"/>
                <a:gd name="connsiteX16" fmla="*/ 0 w 4315791"/>
                <a:gd name="connsiteY16" fmla="*/ 2610335 h 4312749"/>
                <a:gd name="connsiteX17" fmla="*/ 683474 w 4315791"/>
                <a:gd name="connsiteY17" fmla="*/ 1242376 h 4312749"/>
                <a:gd name="connsiteX18" fmla="*/ 2987009 w 4315791"/>
                <a:gd name="connsiteY18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8" name="Freeform: Shape 37">
              <a:extLst>
                <a:ext uri="{FF2B5EF4-FFF2-40B4-BE49-F238E27FC236}">
                  <a16:creationId xmlns:a16="http://schemas.microsoft.com/office/drawing/2014/main" id="{920A7C7E-00F6-490C-A8E7-5167EA6A4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079495 h 4312749"/>
                <a:gd name="connsiteX4" fmla="*/ 4206793 w 4315791"/>
                <a:gd name="connsiteY4" fmla="*/ 1000737 h 4312749"/>
                <a:gd name="connsiteX5" fmla="*/ 2987119 w 4315791"/>
                <a:gd name="connsiteY5" fmla="*/ 509571 h 4312749"/>
                <a:gd name="connsiteX6" fmla="*/ 1133184 w 4315791"/>
                <a:gd name="connsiteY6" fmla="*/ 1528405 h 4312749"/>
                <a:gd name="connsiteX7" fmla="*/ 935607 w 4315791"/>
                <a:gd name="connsiteY7" fmla="*/ 1789050 h 4312749"/>
                <a:gd name="connsiteX8" fmla="*/ 543498 w 4315791"/>
                <a:gd name="connsiteY8" fmla="*/ 2610233 h 4312749"/>
                <a:gd name="connsiteX9" fmla="*/ 780416 w 4315791"/>
                <a:gd name="connsiteY9" fmla="*/ 3494616 h 4312749"/>
                <a:gd name="connsiteX10" fmla="*/ 1433786 w 4315791"/>
                <a:gd name="connsiteY10" fmla="*/ 4254537 h 4312749"/>
                <a:gd name="connsiteX11" fmla="*/ 1513041 w 4315791"/>
                <a:gd name="connsiteY11" fmla="*/ 4312749 h 4312749"/>
                <a:gd name="connsiteX12" fmla="*/ 729636 w 4315791"/>
                <a:gd name="connsiteY12" fmla="*/ 4312749 h 4312749"/>
                <a:gd name="connsiteX13" fmla="*/ 638463 w 4315791"/>
                <a:gd name="connsiteY13" fmla="*/ 4216521 h 4312749"/>
                <a:gd name="connsiteX14" fmla="*/ 0 w 4315791"/>
                <a:gd name="connsiteY14" fmla="*/ 2610335 h 4312749"/>
                <a:gd name="connsiteX15" fmla="*/ 683474 w 4315791"/>
                <a:gd name="connsiteY15" fmla="*/ 1242376 h 4312749"/>
                <a:gd name="connsiteX16" fmla="*/ 2987009 w 4315791"/>
                <a:gd name="connsiteY16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166FC5-8F23-41C3-879A-BFF8D5B705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7037" y="2411531"/>
              <a:ext cx="4314657" cy="4364939"/>
            </a:xfrm>
            <a:custGeom>
              <a:avLst/>
              <a:gdLst>
                <a:gd name="connsiteX0" fmla="*/ 3028307 w 4314657"/>
                <a:gd name="connsiteY0" fmla="*/ 21 h 4364939"/>
                <a:gd name="connsiteX1" fmla="*/ 3066670 w 4314657"/>
                <a:gd name="connsiteY1" fmla="*/ 836 h 4364939"/>
                <a:gd name="connsiteX2" fmla="*/ 3220125 w 4314657"/>
                <a:gd name="connsiteY2" fmla="*/ 9909 h 4364939"/>
                <a:gd name="connsiteX3" fmla="*/ 3816113 w 4314657"/>
                <a:gd name="connsiteY3" fmla="*/ 150272 h 4364939"/>
                <a:gd name="connsiteX4" fmla="*/ 4089981 w 4314657"/>
                <a:gd name="connsiteY4" fmla="*/ 272287 h 4364939"/>
                <a:gd name="connsiteX5" fmla="*/ 4314657 w 4314657"/>
                <a:gd name="connsiteY5" fmla="*/ 398926 h 4364939"/>
                <a:gd name="connsiteX6" fmla="*/ 4314657 w 4314657"/>
                <a:gd name="connsiteY6" fmla="*/ 911199 h 4364939"/>
                <a:gd name="connsiteX7" fmla="*/ 4310597 w 4314657"/>
                <a:gd name="connsiteY7" fmla="*/ 908154 h 4364939"/>
                <a:gd name="connsiteX8" fmla="*/ 4203223 w 4314657"/>
                <a:gd name="connsiteY8" fmla="*/ 829562 h 4364939"/>
                <a:gd name="connsiteX9" fmla="*/ 4095850 w 4314657"/>
                <a:gd name="connsiteY9" fmla="*/ 753520 h 4364939"/>
                <a:gd name="connsiteX10" fmla="*/ 3652987 w 4314657"/>
                <a:gd name="connsiteY10" fmla="*/ 494811 h 4364939"/>
                <a:gd name="connsiteX11" fmla="*/ 3173610 w 4314657"/>
                <a:gd name="connsiteY11" fmla="*/ 347209 h 4364939"/>
                <a:gd name="connsiteX12" fmla="*/ 3047760 w 4314657"/>
                <a:gd name="connsiteY12" fmla="*/ 332632 h 4364939"/>
                <a:gd name="connsiteX13" fmla="*/ 3016027 w 4314657"/>
                <a:gd name="connsiteY13" fmla="*/ 330186 h 4364939"/>
                <a:gd name="connsiteX14" fmla="*/ 2984184 w 4314657"/>
                <a:gd name="connsiteY14" fmla="*/ 328658 h 4364939"/>
                <a:gd name="connsiteX15" fmla="*/ 2952233 w 4314657"/>
                <a:gd name="connsiteY15" fmla="*/ 327332 h 4364939"/>
                <a:gd name="connsiteX16" fmla="*/ 2919085 w 4314657"/>
                <a:gd name="connsiteY16" fmla="*/ 327026 h 4364939"/>
                <a:gd name="connsiteX17" fmla="*/ 2852901 w 4314657"/>
                <a:gd name="connsiteY17" fmla="*/ 326720 h 4364939"/>
                <a:gd name="connsiteX18" fmla="*/ 2786826 w 4314657"/>
                <a:gd name="connsiteY18" fmla="*/ 328148 h 4364939"/>
                <a:gd name="connsiteX19" fmla="*/ 2720965 w 4314657"/>
                <a:gd name="connsiteY19" fmla="*/ 331409 h 4364939"/>
                <a:gd name="connsiteX20" fmla="*/ 2655325 w 4314657"/>
                <a:gd name="connsiteY20" fmla="*/ 336098 h 4364939"/>
                <a:gd name="connsiteX21" fmla="*/ 2524803 w 4314657"/>
                <a:gd name="connsiteY21" fmla="*/ 350573 h 4364939"/>
                <a:gd name="connsiteX22" fmla="*/ 2460139 w 4314657"/>
                <a:gd name="connsiteY22" fmla="*/ 360664 h 4364939"/>
                <a:gd name="connsiteX23" fmla="*/ 2396019 w 4314657"/>
                <a:gd name="connsiteY23" fmla="*/ 372693 h 4364939"/>
                <a:gd name="connsiteX24" fmla="*/ 2145843 w 4314657"/>
                <a:gd name="connsiteY24" fmla="*/ 440989 h 4364939"/>
                <a:gd name="connsiteX25" fmla="*/ 1698635 w 4314657"/>
                <a:gd name="connsiteY25" fmla="*/ 682676 h 4364939"/>
                <a:gd name="connsiteX26" fmla="*/ 1498450 w 4314657"/>
                <a:gd name="connsiteY26" fmla="*/ 835474 h 4364939"/>
                <a:gd name="connsiteX27" fmla="*/ 1307285 w 4314657"/>
                <a:gd name="connsiteY27" fmla="*/ 1001220 h 4364939"/>
                <a:gd name="connsiteX28" fmla="*/ 947780 w 4314657"/>
                <a:gd name="connsiteY28" fmla="*/ 1369612 h 4364939"/>
                <a:gd name="connsiteX29" fmla="*/ 905939 w 4314657"/>
                <a:gd name="connsiteY29" fmla="*/ 1419458 h 4364939"/>
                <a:gd name="connsiteX30" fmla="*/ 863228 w 4314657"/>
                <a:gd name="connsiteY30" fmla="*/ 1471545 h 4364939"/>
                <a:gd name="connsiteX31" fmla="*/ 774330 w 4314657"/>
                <a:gd name="connsiteY31" fmla="*/ 1577659 h 4364939"/>
                <a:gd name="connsiteX32" fmla="*/ 595554 w 4314657"/>
                <a:gd name="connsiteY32" fmla="*/ 1780916 h 4364939"/>
                <a:gd name="connsiteX33" fmla="*/ 430365 w 4314657"/>
                <a:gd name="connsiteY33" fmla="*/ 1982644 h 4364939"/>
                <a:gd name="connsiteX34" fmla="*/ 358855 w 4314657"/>
                <a:gd name="connsiteY34" fmla="*/ 2087025 h 4364939"/>
                <a:gd name="connsiteX35" fmla="*/ 296583 w 4314657"/>
                <a:gd name="connsiteY35" fmla="*/ 2194872 h 4364939"/>
                <a:gd name="connsiteX36" fmla="*/ 207358 w 4314657"/>
                <a:gd name="connsiteY36" fmla="*/ 2423918 h 4364939"/>
                <a:gd name="connsiteX37" fmla="*/ 177146 w 4314657"/>
                <a:gd name="connsiteY37" fmla="*/ 2668765 h 4364939"/>
                <a:gd name="connsiteX38" fmla="*/ 248763 w 4314657"/>
                <a:gd name="connsiteY38" fmla="*/ 3168854 h 4364939"/>
                <a:gd name="connsiteX39" fmla="*/ 445688 w 4314657"/>
                <a:gd name="connsiteY39" fmla="*/ 3637956 h 4364939"/>
                <a:gd name="connsiteX40" fmla="*/ 735859 w 4314657"/>
                <a:gd name="connsiteY40" fmla="*/ 4062310 h 4364939"/>
                <a:gd name="connsiteX41" fmla="*/ 910884 w 4314657"/>
                <a:gd name="connsiteY41" fmla="*/ 4254366 h 4364939"/>
                <a:gd name="connsiteX42" fmla="*/ 1030507 w 4314657"/>
                <a:gd name="connsiteY42" fmla="*/ 4364939 h 4364939"/>
                <a:gd name="connsiteX43" fmla="*/ 676755 w 4314657"/>
                <a:gd name="connsiteY43" fmla="*/ 4364939 h 4364939"/>
                <a:gd name="connsiteX44" fmla="*/ 538105 w 4314657"/>
                <a:gd name="connsiteY44" fmla="*/ 4202315 h 4364939"/>
                <a:gd name="connsiteX45" fmla="*/ 241592 w 4314657"/>
                <a:gd name="connsiteY45" fmla="*/ 3731226 h 4364939"/>
                <a:gd name="connsiteX46" fmla="*/ 60317 w 4314657"/>
                <a:gd name="connsiteY46" fmla="*/ 3211362 h 4364939"/>
                <a:gd name="connsiteX47" fmla="*/ 0 w 4314657"/>
                <a:gd name="connsiteY47" fmla="*/ 2668765 h 4364939"/>
                <a:gd name="connsiteX48" fmla="*/ 21736 w 4314657"/>
                <a:gd name="connsiteY48" fmla="*/ 2390280 h 4364939"/>
                <a:gd name="connsiteX49" fmla="*/ 27605 w 4314657"/>
                <a:gd name="connsiteY49" fmla="*/ 2355521 h 4364939"/>
                <a:gd name="connsiteX50" fmla="*/ 34669 w 4314657"/>
                <a:gd name="connsiteY50" fmla="*/ 2320862 h 4364939"/>
                <a:gd name="connsiteX51" fmla="*/ 50753 w 4314657"/>
                <a:gd name="connsiteY51" fmla="*/ 2251750 h 4364939"/>
                <a:gd name="connsiteX52" fmla="*/ 93899 w 4314657"/>
                <a:gd name="connsiteY52" fmla="*/ 2116179 h 4364939"/>
                <a:gd name="connsiteX53" fmla="*/ 150194 w 4314657"/>
                <a:gd name="connsiteY53" fmla="*/ 1985498 h 4364939"/>
                <a:gd name="connsiteX54" fmla="*/ 216486 w 4314657"/>
                <a:gd name="connsiteY54" fmla="*/ 1860628 h 4364939"/>
                <a:gd name="connsiteX55" fmla="*/ 363527 w 4314657"/>
                <a:gd name="connsiteY55" fmla="*/ 1625058 h 4364939"/>
                <a:gd name="connsiteX56" fmla="*/ 514155 w 4314657"/>
                <a:gd name="connsiteY56" fmla="*/ 1402231 h 4364939"/>
                <a:gd name="connsiteX57" fmla="*/ 586861 w 4314657"/>
                <a:gd name="connsiteY57" fmla="*/ 1293160 h 4364939"/>
                <a:gd name="connsiteX58" fmla="*/ 623702 w 4314657"/>
                <a:gd name="connsiteY58" fmla="*/ 1236892 h 4364939"/>
                <a:gd name="connsiteX59" fmla="*/ 662283 w 4314657"/>
                <a:gd name="connsiteY59" fmla="*/ 1178892 h 4364939"/>
                <a:gd name="connsiteX60" fmla="*/ 827364 w 4314657"/>
                <a:gd name="connsiteY60" fmla="*/ 951170 h 4364939"/>
                <a:gd name="connsiteX61" fmla="*/ 1016355 w 4314657"/>
                <a:gd name="connsiteY61" fmla="*/ 736089 h 4364939"/>
                <a:gd name="connsiteX62" fmla="*/ 1482474 w 4314657"/>
                <a:gd name="connsiteY62" fmla="*/ 378707 h 4364939"/>
                <a:gd name="connsiteX63" fmla="*/ 2035644 w 4314657"/>
                <a:gd name="connsiteY63" fmla="*/ 149151 h 4364939"/>
                <a:gd name="connsiteX64" fmla="*/ 2324619 w 4314657"/>
                <a:gd name="connsiteY64" fmla="*/ 72802 h 4364939"/>
                <a:gd name="connsiteX65" fmla="*/ 2618809 w 4314657"/>
                <a:gd name="connsiteY65" fmla="*/ 24078 h 4364939"/>
                <a:gd name="connsiteX66" fmla="*/ 2914849 w 4314657"/>
                <a:gd name="connsiteY66" fmla="*/ 1957 h 4364939"/>
                <a:gd name="connsiteX67" fmla="*/ 2951907 w 4314657"/>
                <a:gd name="connsiteY67" fmla="*/ 633 h 4364939"/>
                <a:gd name="connsiteX68" fmla="*/ 2990052 w 4314657"/>
                <a:gd name="connsiteY68" fmla="*/ 224 h 4364939"/>
                <a:gd name="connsiteX69" fmla="*/ 3028307 w 4314657"/>
                <a:gd name="connsiteY69" fmla="*/ 21 h 436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314657" h="4364939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40" name="Freeform: Shape 39">
              <a:extLst>
                <a:ext uri="{FF2B5EF4-FFF2-40B4-BE49-F238E27FC236}">
                  <a16:creationId xmlns:a16="http://schemas.microsoft.com/office/drawing/2014/main" id="{5C727C6A-DB0B-482E-B0E4-4F035FC02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5526" y="2145638"/>
              <a:ext cx="4336168" cy="4630833"/>
            </a:xfrm>
            <a:custGeom>
              <a:avLst/>
              <a:gdLst>
                <a:gd name="connsiteX0" fmla="*/ 3053738 w 4336168"/>
                <a:gd name="connsiteY0" fmla="*/ 111 h 4630833"/>
                <a:gd name="connsiteX1" fmla="*/ 3093948 w 4336168"/>
                <a:gd name="connsiteY1" fmla="*/ 316 h 4630833"/>
                <a:gd name="connsiteX2" fmla="*/ 3134268 w 4336168"/>
                <a:gd name="connsiteY2" fmla="*/ 1743 h 4630833"/>
                <a:gd name="connsiteX3" fmla="*/ 3295438 w 4336168"/>
                <a:gd name="connsiteY3" fmla="*/ 13058 h 4630833"/>
                <a:gd name="connsiteX4" fmla="*/ 3918813 w 4336168"/>
                <a:gd name="connsiteY4" fmla="*/ 169935 h 4630833"/>
                <a:gd name="connsiteX5" fmla="*/ 4203331 w 4336168"/>
                <a:gd name="connsiteY5" fmla="*/ 305405 h 4630833"/>
                <a:gd name="connsiteX6" fmla="*/ 4336168 w 4336168"/>
                <a:gd name="connsiteY6" fmla="*/ 386579 h 4630833"/>
                <a:gd name="connsiteX7" fmla="*/ 4336168 w 4336168"/>
                <a:gd name="connsiteY7" fmla="*/ 772673 h 4630833"/>
                <a:gd name="connsiteX8" fmla="*/ 4270820 w 4336168"/>
                <a:gd name="connsiteY8" fmla="*/ 728127 h 4630833"/>
                <a:gd name="connsiteX9" fmla="*/ 4030208 w 4336168"/>
                <a:gd name="connsiteY9" fmla="*/ 587253 h 4630833"/>
                <a:gd name="connsiteX10" fmla="*/ 3781010 w 4336168"/>
                <a:gd name="connsiteY10" fmla="*/ 471455 h 4630833"/>
                <a:gd name="connsiteX11" fmla="*/ 3254466 w 4336168"/>
                <a:gd name="connsiteY11" fmla="*/ 338024 h 4630833"/>
                <a:gd name="connsiteX12" fmla="*/ 3117966 w 4336168"/>
                <a:gd name="connsiteY12" fmla="*/ 326812 h 4630833"/>
                <a:gd name="connsiteX13" fmla="*/ 3083625 w 4336168"/>
                <a:gd name="connsiteY13" fmla="*/ 325179 h 4630833"/>
                <a:gd name="connsiteX14" fmla="*/ 3049173 w 4336168"/>
                <a:gd name="connsiteY14" fmla="*/ 324366 h 4630833"/>
                <a:gd name="connsiteX15" fmla="*/ 2978858 w 4336168"/>
                <a:gd name="connsiteY15" fmla="*/ 323855 h 4630833"/>
                <a:gd name="connsiteX16" fmla="*/ 2695862 w 4336168"/>
                <a:gd name="connsiteY16" fmla="*/ 335373 h 4630833"/>
                <a:gd name="connsiteX17" fmla="*/ 2417972 w 4336168"/>
                <a:gd name="connsiteY17" fmla="*/ 372070 h 4630833"/>
                <a:gd name="connsiteX18" fmla="*/ 2148451 w 4336168"/>
                <a:gd name="connsiteY18" fmla="*/ 437613 h 4630833"/>
                <a:gd name="connsiteX19" fmla="*/ 1889690 w 4336168"/>
                <a:gd name="connsiteY19" fmla="*/ 532515 h 4630833"/>
                <a:gd name="connsiteX20" fmla="*/ 1644512 w 4336168"/>
                <a:gd name="connsiteY20" fmla="*/ 658098 h 4630833"/>
                <a:gd name="connsiteX21" fmla="*/ 1200999 w 4336168"/>
                <a:gd name="connsiteY21" fmla="*/ 992137 h 4630833"/>
                <a:gd name="connsiteX22" fmla="*/ 1003531 w 4336168"/>
                <a:gd name="connsiteY22" fmla="*/ 1192234 h 4630833"/>
                <a:gd name="connsiteX23" fmla="*/ 910394 w 4336168"/>
                <a:gd name="connsiteY23" fmla="*/ 1298347 h 4630833"/>
                <a:gd name="connsiteX24" fmla="*/ 821278 w 4336168"/>
                <a:gd name="connsiteY24" fmla="*/ 1408233 h 4630833"/>
                <a:gd name="connsiteX25" fmla="*/ 732162 w 4336168"/>
                <a:gd name="connsiteY25" fmla="*/ 1521993 h 4630833"/>
                <a:gd name="connsiteX26" fmla="*/ 640548 w 4336168"/>
                <a:gd name="connsiteY26" fmla="*/ 1634323 h 4630833"/>
                <a:gd name="connsiteX27" fmla="*/ 457317 w 4336168"/>
                <a:gd name="connsiteY27" fmla="*/ 1855930 h 4630833"/>
                <a:gd name="connsiteX28" fmla="*/ 369288 w 4336168"/>
                <a:gd name="connsiteY28" fmla="*/ 1967955 h 4630833"/>
                <a:gd name="connsiteX29" fmla="*/ 287128 w 4336168"/>
                <a:gd name="connsiteY29" fmla="*/ 2083243 h 4630833"/>
                <a:gd name="connsiteX30" fmla="*/ 212683 w 4336168"/>
                <a:gd name="connsiteY30" fmla="*/ 2202607 h 4630833"/>
                <a:gd name="connsiteX31" fmla="*/ 179101 w 4336168"/>
                <a:gd name="connsiteY31" fmla="*/ 2264177 h 4630833"/>
                <a:gd name="connsiteX32" fmla="*/ 148890 w 4336168"/>
                <a:gd name="connsiteY32" fmla="*/ 2327172 h 4630833"/>
                <a:gd name="connsiteX33" fmla="*/ 61295 w 4336168"/>
                <a:gd name="connsiteY33" fmla="*/ 2590672 h 4630833"/>
                <a:gd name="connsiteX34" fmla="*/ 32604 w 4336168"/>
                <a:gd name="connsiteY34" fmla="*/ 2866202 h 4630833"/>
                <a:gd name="connsiteX35" fmla="*/ 100853 w 4336168"/>
                <a:gd name="connsiteY35" fmla="*/ 3418074 h 4630833"/>
                <a:gd name="connsiteX36" fmla="*/ 184971 w 4336168"/>
                <a:gd name="connsiteY36" fmla="*/ 3684428 h 4630833"/>
                <a:gd name="connsiteX37" fmla="*/ 210836 w 4336168"/>
                <a:gd name="connsiteY37" fmla="*/ 3749462 h 4630833"/>
                <a:gd name="connsiteX38" fmla="*/ 238440 w 4336168"/>
                <a:gd name="connsiteY38" fmla="*/ 3813783 h 4630833"/>
                <a:gd name="connsiteX39" fmla="*/ 252894 w 4336168"/>
                <a:gd name="connsiteY39" fmla="*/ 3845688 h 4630833"/>
                <a:gd name="connsiteX40" fmla="*/ 268109 w 4336168"/>
                <a:gd name="connsiteY40" fmla="*/ 3877287 h 4630833"/>
                <a:gd name="connsiteX41" fmla="*/ 299409 w 4336168"/>
                <a:gd name="connsiteY41" fmla="*/ 3939978 h 4630833"/>
                <a:gd name="connsiteX42" fmla="*/ 440689 w 4336168"/>
                <a:gd name="connsiteY42" fmla="*/ 4182378 h 4630833"/>
                <a:gd name="connsiteX43" fmla="*/ 606640 w 4336168"/>
                <a:gd name="connsiteY43" fmla="*/ 4409488 h 4630833"/>
                <a:gd name="connsiteX44" fmla="*/ 792425 w 4336168"/>
                <a:gd name="connsiteY44" fmla="*/ 4621205 h 4630833"/>
                <a:gd name="connsiteX45" fmla="*/ 802442 w 4336168"/>
                <a:gd name="connsiteY45" fmla="*/ 4630833 h 4630833"/>
                <a:gd name="connsiteX46" fmla="*/ 592561 w 4336168"/>
                <a:gd name="connsiteY46" fmla="*/ 4630833 h 4630833"/>
                <a:gd name="connsiteX47" fmla="*/ 489377 w 4336168"/>
                <a:gd name="connsiteY47" fmla="*/ 4483185 h 4630833"/>
                <a:gd name="connsiteX48" fmla="*/ 344944 w 4336168"/>
                <a:gd name="connsiteY48" fmla="*/ 4231611 h 4630833"/>
                <a:gd name="connsiteX49" fmla="*/ 224311 w 4336168"/>
                <a:gd name="connsiteY49" fmla="*/ 3970456 h 4630833"/>
                <a:gd name="connsiteX50" fmla="*/ 0 w 4336168"/>
                <a:gd name="connsiteY50" fmla="*/ 2866202 h 4630833"/>
                <a:gd name="connsiteX51" fmla="*/ 25105 w 4336168"/>
                <a:gd name="connsiteY51" fmla="*/ 2584351 h 4630833"/>
                <a:gd name="connsiteX52" fmla="*/ 105200 w 4336168"/>
                <a:gd name="connsiteY52" fmla="*/ 2310863 h 4630833"/>
                <a:gd name="connsiteX53" fmla="*/ 232245 w 4336168"/>
                <a:gd name="connsiteY53" fmla="*/ 2053172 h 4630833"/>
                <a:gd name="connsiteX54" fmla="*/ 307667 w 4336168"/>
                <a:gd name="connsiteY54" fmla="*/ 1930341 h 4630833"/>
                <a:gd name="connsiteX55" fmla="*/ 386893 w 4336168"/>
                <a:gd name="connsiteY55" fmla="*/ 1810161 h 4630833"/>
                <a:gd name="connsiteX56" fmla="*/ 548823 w 4336168"/>
                <a:gd name="connsiteY56" fmla="*/ 1573876 h 4630833"/>
                <a:gd name="connsiteX57" fmla="*/ 626419 w 4336168"/>
                <a:gd name="connsiteY57" fmla="*/ 1455224 h 4630833"/>
                <a:gd name="connsiteX58" fmla="*/ 701081 w 4336168"/>
                <a:gd name="connsiteY58" fmla="*/ 1334534 h 4630833"/>
                <a:gd name="connsiteX59" fmla="*/ 861162 w 4336168"/>
                <a:gd name="connsiteY59" fmla="*/ 1091320 h 4630833"/>
                <a:gd name="connsiteX60" fmla="*/ 1042329 w 4336168"/>
                <a:gd name="connsiteY60" fmla="*/ 858093 h 4630833"/>
                <a:gd name="connsiteX61" fmla="*/ 1487799 w 4336168"/>
                <a:gd name="connsiteY61" fmla="*/ 446686 h 4630833"/>
                <a:gd name="connsiteX62" fmla="*/ 1754060 w 4336168"/>
                <a:gd name="connsiteY62" fmla="*/ 283388 h 4630833"/>
                <a:gd name="connsiteX63" fmla="*/ 2044121 w 4336168"/>
                <a:gd name="connsiteY63" fmla="*/ 157906 h 4630833"/>
                <a:gd name="connsiteX64" fmla="*/ 2349287 w 4336168"/>
                <a:gd name="connsiteY64" fmla="*/ 71364 h 4630833"/>
                <a:gd name="connsiteX65" fmla="*/ 2661411 w 4336168"/>
                <a:gd name="connsiteY65" fmla="*/ 21213 h 4630833"/>
                <a:gd name="connsiteX66" fmla="*/ 2818124 w 4336168"/>
                <a:gd name="connsiteY66" fmla="*/ 7146 h 4630833"/>
                <a:gd name="connsiteX67" fmla="*/ 2974728 w 4336168"/>
                <a:gd name="connsiteY67" fmla="*/ 1029 h 4630833"/>
                <a:gd name="connsiteX68" fmla="*/ 3053738 w 4336168"/>
                <a:gd name="connsiteY68" fmla="*/ 111 h 463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36168" h="4630833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786ABD8-AB9F-46F2-A7D9-36F1F733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112326" y="0"/>
            <a:ext cx="4683941" cy="3456291"/>
            <a:chOff x="4345582" y="0"/>
            <a:chExt cx="5069918" cy="3741104"/>
          </a:xfrm>
          <a:solidFill>
            <a:schemeClr val="accent5">
              <a:alpha val="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B26E49F-E19A-487B-A8A4-A26128CF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45582" y="1"/>
              <a:ext cx="5069918" cy="3741103"/>
            </a:xfrm>
            <a:custGeom>
              <a:avLst/>
              <a:gdLst>
                <a:gd name="connsiteX0" fmla="*/ 475344 w 5069918"/>
                <a:gd name="connsiteY0" fmla="*/ 0 h 3741103"/>
                <a:gd name="connsiteX1" fmla="*/ 643707 w 5069918"/>
                <a:gd name="connsiteY1" fmla="*/ 0 h 3741103"/>
                <a:gd name="connsiteX2" fmla="*/ 635672 w 5069918"/>
                <a:gd name="connsiteY2" fmla="*/ 7778 h 3741103"/>
                <a:gd name="connsiteX3" fmla="*/ 486638 w 5069918"/>
                <a:gd name="connsiteY3" fmla="*/ 178818 h 3741103"/>
                <a:gd name="connsiteX4" fmla="*/ 353514 w 5069918"/>
                <a:gd name="connsiteY4" fmla="*/ 362293 h 3741103"/>
                <a:gd name="connsiteX5" fmla="*/ 240181 w 5069918"/>
                <a:gd name="connsiteY5" fmla="*/ 558120 h 3741103"/>
                <a:gd name="connsiteX6" fmla="*/ 215073 w 5069918"/>
                <a:gd name="connsiteY6" fmla="*/ 608766 h 3741103"/>
                <a:gd name="connsiteX7" fmla="*/ 202868 w 5069918"/>
                <a:gd name="connsiteY7" fmla="*/ 634294 h 3741103"/>
                <a:gd name="connsiteX8" fmla="*/ 191273 w 5069918"/>
                <a:gd name="connsiteY8" fmla="*/ 660069 h 3741103"/>
                <a:gd name="connsiteX9" fmla="*/ 169129 w 5069918"/>
                <a:gd name="connsiteY9" fmla="*/ 712032 h 3741103"/>
                <a:gd name="connsiteX10" fmla="*/ 148381 w 5069918"/>
                <a:gd name="connsiteY10" fmla="*/ 764571 h 3741103"/>
                <a:gd name="connsiteX11" fmla="*/ 80903 w 5069918"/>
                <a:gd name="connsiteY11" fmla="*/ 979750 h 3741103"/>
                <a:gd name="connsiteX12" fmla="*/ 26154 w 5069918"/>
                <a:gd name="connsiteY12" fmla="*/ 1425590 h 3741103"/>
                <a:gd name="connsiteX13" fmla="*/ 49170 w 5069918"/>
                <a:gd name="connsiteY13" fmla="*/ 1648182 h 3741103"/>
                <a:gd name="connsiteX14" fmla="*/ 119437 w 5069918"/>
                <a:gd name="connsiteY14" fmla="*/ 1861055 h 3741103"/>
                <a:gd name="connsiteX15" fmla="*/ 143672 w 5069918"/>
                <a:gd name="connsiteY15" fmla="*/ 1911947 h 3741103"/>
                <a:gd name="connsiteX16" fmla="*/ 170611 w 5069918"/>
                <a:gd name="connsiteY16" fmla="*/ 1961687 h 3741103"/>
                <a:gd name="connsiteX17" fmla="*/ 230330 w 5069918"/>
                <a:gd name="connsiteY17" fmla="*/ 2058118 h 3741103"/>
                <a:gd name="connsiteX18" fmla="*/ 296237 w 5069918"/>
                <a:gd name="connsiteY18" fmla="*/ 2151255 h 3741103"/>
                <a:gd name="connsiteX19" fmla="*/ 366853 w 5069918"/>
                <a:gd name="connsiteY19" fmla="*/ 2241757 h 3741103"/>
                <a:gd name="connsiteX20" fmla="*/ 513838 w 5069918"/>
                <a:gd name="connsiteY20" fmla="*/ 2420786 h 3741103"/>
                <a:gd name="connsiteX21" fmla="*/ 587330 w 5069918"/>
                <a:gd name="connsiteY21" fmla="*/ 2511534 h 3741103"/>
                <a:gd name="connsiteX22" fmla="*/ 658817 w 5069918"/>
                <a:gd name="connsiteY22" fmla="*/ 2603437 h 3741103"/>
                <a:gd name="connsiteX23" fmla="*/ 730305 w 5069918"/>
                <a:gd name="connsiteY23" fmla="*/ 2692210 h 3741103"/>
                <a:gd name="connsiteX24" fmla="*/ 805018 w 5069918"/>
                <a:gd name="connsiteY24" fmla="*/ 2777936 h 3741103"/>
                <a:gd name="connsiteX25" fmla="*/ 963424 w 5069918"/>
                <a:gd name="connsiteY25" fmla="*/ 2939588 h 3741103"/>
                <a:gd name="connsiteX26" fmla="*/ 1319204 w 5069918"/>
                <a:gd name="connsiteY26" fmla="*/ 3209447 h 3741103"/>
                <a:gd name="connsiteX27" fmla="*/ 1515882 w 5069918"/>
                <a:gd name="connsiteY27" fmla="*/ 3310902 h 3741103"/>
                <a:gd name="connsiteX28" fmla="*/ 1723456 w 5069918"/>
                <a:gd name="connsiteY28" fmla="*/ 3387570 h 3741103"/>
                <a:gd name="connsiteX29" fmla="*/ 1939662 w 5069918"/>
                <a:gd name="connsiteY29" fmla="*/ 3440520 h 3741103"/>
                <a:gd name="connsiteX30" fmla="*/ 2162581 w 5069918"/>
                <a:gd name="connsiteY30" fmla="*/ 3470167 h 3741103"/>
                <a:gd name="connsiteX31" fmla="*/ 2389597 w 5069918"/>
                <a:gd name="connsiteY31" fmla="*/ 3479472 h 3741103"/>
                <a:gd name="connsiteX32" fmla="*/ 2446002 w 5069918"/>
                <a:gd name="connsiteY32" fmla="*/ 3479059 h 3741103"/>
                <a:gd name="connsiteX33" fmla="*/ 2473639 w 5069918"/>
                <a:gd name="connsiteY33" fmla="*/ 3478402 h 3741103"/>
                <a:gd name="connsiteX34" fmla="*/ 2501187 w 5069918"/>
                <a:gd name="connsiteY34" fmla="*/ 3477083 h 3741103"/>
                <a:gd name="connsiteX35" fmla="*/ 2610685 w 5069918"/>
                <a:gd name="connsiteY35" fmla="*/ 3468025 h 3741103"/>
                <a:gd name="connsiteX36" fmla="*/ 3033071 w 5069918"/>
                <a:gd name="connsiteY36" fmla="*/ 3360230 h 3741103"/>
                <a:gd name="connsiteX37" fmla="*/ 3232974 w 5069918"/>
                <a:gd name="connsiteY37" fmla="*/ 3266681 h 3741103"/>
                <a:gd name="connsiteX38" fmla="*/ 3425990 w 5069918"/>
                <a:gd name="connsiteY38" fmla="*/ 3152873 h 3741103"/>
                <a:gd name="connsiteX39" fmla="*/ 3613601 w 5069918"/>
                <a:gd name="connsiteY39" fmla="*/ 3024078 h 3741103"/>
                <a:gd name="connsiteX40" fmla="*/ 3706185 w 5069918"/>
                <a:gd name="connsiteY40" fmla="*/ 2955893 h 3741103"/>
                <a:gd name="connsiteX41" fmla="*/ 3799729 w 5069918"/>
                <a:gd name="connsiteY41" fmla="*/ 2885155 h 3741103"/>
                <a:gd name="connsiteX42" fmla="*/ 4175561 w 5069918"/>
                <a:gd name="connsiteY42" fmla="*/ 2606072 h 3741103"/>
                <a:gd name="connsiteX43" fmla="*/ 4517132 w 5069918"/>
                <a:gd name="connsiteY43" fmla="*/ 2312331 h 3741103"/>
                <a:gd name="connsiteX44" fmla="*/ 4659758 w 5069918"/>
                <a:gd name="connsiteY44" fmla="*/ 2148703 h 3741103"/>
                <a:gd name="connsiteX45" fmla="*/ 4773178 w 5069918"/>
                <a:gd name="connsiteY45" fmla="*/ 1969674 h 3741103"/>
                <a:gd name="connsiteX46" fmla="*/ 4892092 w 5069918"/>
                <a:gd name="connsiteY46" fmla="*/ 1567562 h 3741103"/>
                <a:gd name="connsiteX47" fmla="*/ 4898804 w 5069918"/>
                <a:gd name="connsiteY47" fmla="*/ 1460754 h 3741103"/>
                <a:gd name="connsiteX48" fmla="*/ 4899153 w 5069918"/>
                <a:gd name="connsiteY48" fmla="*/ 1406239 h 3741103"/>
                <a:gd name="connsiteX49" fmla="*/ 4898456 w 5069918"/>
                <a:gd name="connsiteY49" fmla="*/ 1350735 h 3741103"/>
                <a:gd name="connsiteX50" fmla="*/ 4886774 w 5069918"/>
                <a:gd name="connsiteY50" fmla="*/ 1128886 h 3741103"/>
                <a:gd name="connsiteX51" fmla="*/ 4815896 w 5069918"/>
                <a:gd name="connsiteY51" fmla="*/ 689221 h 3741103"/>
                <a:gd name="connsiteX52" fmla="*/ 4673183 w 5069918"/>
                <a:gd name="connsiteY52" fmla="*/ 264874 h 3741103"/>
                <a:gd name="connsiteX53" fmla="*/ 4625496 w 5069918"/>
                <a:gd name="connsiteY53" fmla="*/ 162925 h 3741103"/>
                <a:gd name="connsiteX54" fmla="*/ 4572490 w 5069918"/>
                <a:gd name="connsiteY54" fmla="*/ 63364 h 3741103"/>
                <a:gd name="connsiteX55" fmla="*/ 4532299 w 5069918"/>
                <a:gd name="connsiteY55" fmla="*/ 0 h 3741103"/>
                <a:gd name="connsiteX56" fmla="*/ 4626680 w 5069918"/>
                <a:gd name="connsiteY56" fmla="*/ 0 h 3741103"/>
                <a:gd name="connsiteX57" fmla="*/ 4643978 w 5069918"/>
                <a:gd name="connsiteY57" fmla="*/ 26636 h 3741103"/>
                <a:gd name="connsiteX58" fmla="*/ 4700644 w 5069918"/>
                <a:gd name="connsiteY58" fmla="*/ 128338 h 3741103"/>
                <a:gd name="connsiteX59" fmla="*/ 4753214 w 5069918"/>
                <a:gd name="connsiteY59" fmla="*/ 232016 h 3741103"/>
                <a:gd name="connsiteX60" fmla="*/ 4921297 w 5069918"/>
                <a:gd name="connsiteY60" fmla="*/ 663363 h 3741103"/>
                <a:gd name="connsiteX61" fmla="*/ 5027482 w 5069918"/>
                <a:gd name="connsiteY61" fmla="*/ 1112991 h 3741103"/>
                <a:gd name="connsiteX62" fmla="*/ 5058082 w 5069918"/>
                <a:gd name="connsiteY62" fmla="*/ 1342088 h 3741103"/>
                <a:gd name="connsiteX63" fmla="*/ 5063486 w 5069918"/>
                <a:gd name="connsiteY63" fmla="*/ 1399651 h 3741103"/>
                <a:gd name="connsiteX64" fmla="*/ 5067846 w 5069918"/>
                <a:gd name="connsiteY64" fmla="*/ 1458284 h 3741103"/>
                <a:gd name="connsiteX65" fmla="*/ 5069414 w 5069918"/>
                <a:gd name="connsiteY65" fmla="*/ 1577772 h 3741103"/>
                <a:gd name="connsiteX66" fmla="*/ 5040732 w 5069918"/>
                <a:gd name="connsiteY66" fmla="*/ 1817822 h 3741103"/>
                <a:gd name="connsiteX67" fmla="*/ 4964102 w 5069918"/>
                <a:gd name="connsiteY67" fmla="*/ 2050871 h 3741103"/>
                <a:gd name="connsiteX68" fmla="*/ 4689486 w 5069918"/>
                <a:gd name="connsiteY68" fmla="*/ 2458008 h 3741103"/>
                <a:gd name="connsiteX69" fmla="*/ 4333792 w 5069918"/>
                <a:gd name="connsiteY69" fmla="*/ 2784606 h 3741103"/>
                <a:gd name="connsiteX70" fmla="*/ 3965197 w 5069918"/>
                <a:gd name="connsiteY70" fmla="*/ 3076041 h 3741103"/>
                <a:gd name="connsiteX71" fmla="*/ 3873745 w 5069918"/>
                <a:gd name="connsiteY71" fmla="*/ 3149167 h 3741103"/>
                <a:gd name="connsiteX72" fmla="*/ 3779416 w 5069918"/>
                <a:gd name="connsiteY72" fmla="*/ 3222705 h 3741103"/>
                <a:gd name="connsiteX73" fmla="*/ 3582739 w 5069918"/>
                <a:gd name="connsiteY73" fmla="*/ 3364594 h 3741103"/>
                <a:gd name="connsiteX74" fmla="*/ 3371851 w 5069918"/>
                <a:gd name="connsiteY74" fmla="*/ 3494377 h 3741103"/>
                <a:gd name="connsiteX75" fmla="*/ 3143615 w 5069918"/>
                <a:gd name="connsiteY75" fmla="*/ 3603819 h 3741103"/>
                <a:gd name="connsiteX76" fmla="*/ 2643552 w 5069918"/>
                <a:gd name="connsiteY76" fmla="*/ 3730555 h 3741103"/>
                <a:gd name="connsiteX77" fmla="*/ 2514264 w 5069918"/>
                <a:gd name="connsiteY77" fmla="*/ 3739696 h 3741103"/>
                <a:gd name="connsiteX78" fmla="*/ 2481920 w 5069918"/>
                <a:gd name="connsiteY78" fmla="*/ 3740849 h 3741103"/>
                <a:gd name="connsiteX79" fmla="*/ 2449664 w 5069918"/>
                <a:gd name="connsiteY79" fmla="*/ 3741014 h 3741103"/>
                <a:gd name="connsiteX80" fmla="*/ 2386284 w 5069918"/>
                <a:gd name="connsiteY80" fmla="*/ 3740273 h 3741103"/>
                <a:gd name="connsiteX81" fmla="*/ 2260658 w 5069918"/>
                <a:gd name="connsiteY81" fmla="*/ 3735331 h 3741103"/>
                <a:gd name="connsiteX82" fmla="*/ 2134945 w 5069918"/>
                <a:gd name="connsiteY82" fmla="*/ 3723967 h 3741103"/>
                <a:gd name="connsiteX83" fmla="*/ 1884564 w 5069918"/>
                <a:gd name="connsiteY83" fmla="*/ 3683451 h 3741103"/>
                <a:gd name="connsiteX84" fmla="*/ 1639764 w 5069918"/>
                <a:gd name="connsiteY84" fmla="*/ 3613537 h 3741103"/>
                <a:gd name="connsiteX85" fmla="*/ 1407081 w 5069918"/>
                <a:gd name="connsiteY85" fmla="*/ 3512164 h 3741103"/>
                <a:gd name="connsiteX86" fmla="*/ 1193491 w 5069918"/>
                <a:gd name="connsiteY86" fmla="*/ 3380240 h 3741103"/>
                <a:gd name="connsiteX87" fmla="*/ 836141 w 5069918"/>
                <a:gd name="connsiteY87" fmla="*/ 3047878 h 3741103"/>
                <a:gd name="connsiteX88" fmla="*/ 690812 w 5069918"/>
                <a:gd name="connsiteY88" fmla="*/ 2859461 h 3741103"/>
                <a:gd name="connsiteX89" fmla="*/ 562397 w 5069918"/>
                <a:gd name="connsiteY89" fmla="*/ 2662976 h 3741103"/>
                <a:gd name="connsiteX90" fmla="*/ 502504 w 5069918"/>
                <a:gd name="connsiteY90" fmla="*/ 2565474 h 3741103"/>
                <a:gd name="connsiteX91" fmla="*/ 440258 w 5069918"/>
                <a:gd name="connsiteY91" fmla="*/ 2469619 h 3741103"/>
                <a:gd name="connsiteX92" fmla="*/ 310360 w 5069918"/>
                <a:gd name="connsiteY92" fmla="*/ 2278732 h 3741103"/>
                <a:gd name="connsiteX93" fmla="*/ 246806 w 5069918"/>
                <a:gd name="connsiteY93" fmla="*/ 2181642 h 3741103"/>
                <a:gd name="connsiteX94" fmla="*/ 186303 w 5069918"/>
                <a:gd name="connsiteY94" fmla="*/ 2082411 h 3741103"/>
                <a:gd name="connsiteX95" fmla="*/ 84390 w 5069918"/>
                <a:gd name="connsiteY95" fmla="*/ 1874231 h 3741103"/>
                <a:gd name="connsiteX96" fmla="*/ 20139 w 5069918"/>
                <a:gd name="connsiteY96" fmla="*/ 1653288 h 3741103"/>
                <a:gd name="connsiteX97" fmla="*/ 0 w 5069918"/>
                <a:gd name="connsiteY97" fmla="*/ 1425590 h 3741103"/>
                <a:gd name="connsiteX98" fmla="*/ 179939 w 5069918"/>
                <a:gd name="connsiteY98" fmla="*/ 533498 h 3741103"/>
                <a:gd name="connsiteX99" fmla="*/ 276709 w 5069918"/>
                <a:gd name="connsiteY99" fmla="*/ 322519 h 3741103"/>
                <a:gd name="connsiteX100" fmla="*/ 392571 w 5069918"/>
                <a:gd name="connsiteY100" fmla="*/ 119280 h 37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69918" h="3741103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8E67742-7BE5-458C-BC8D-9EE8557636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2838" y="1"/>
              <a:ext cx="4960548" cy="3526297"/>
            </a:xfrm>
            <a:custGeom>
              <a:avLst/>
              <a:gdLst>
                <a:gd name="connsiteX0" fmla="*/ 542883 w 4960548"/>
                <a:gd name="connsiteY0" fmla="*/ 0 h 3526297"/>
                <a:gd name="connsiteX1" fmla="*/ 826658 w 4960548"/>
                <a:gd name="connsiteY1" fmla="*/ 0 h 3526297"/>
                <a:gd name="connsiteX2" fmla="*/ 730698 w 4960548"/>
                <a:gd name="connsiteY2" fmla="*/ 89329 h 3526297"/>
                <a:gd name="connsiteX3" fmla="*/ 590295 w 4960548"/>
                <a:gd name="connsiteY3" fmla="*/ 244485 h 3526297"/>
                <a:gd name="connsiteX4" fmla="*/ 357524 w 4960548"/>
                <a:gd name="connsiteY4" fmla="*/ 587307 h 3526297"/>
                <a:gd name="connsiteX5" fmla="*/ 199554 w 4960548"/>
                <a:gd name="connsiteY5" fmla="*/ 966280 h 3526297"/>
                <a:gd name="connsiteX6" fmla="*/ 142104 w 4960548"/>
                <a:gd name="connsiteY6" fmla="*/ 1370286 h 3526297"/>
                <a:gd name="connsiteX7" fmla="*/ 166339 w 4960548"/>
                <a:gd name="connsiteY7" fmla="*/ 1568090 h 3526297"/>
                <a:gd name="connsiteX8" fmla="*/ 237914 w 4960548"/>
                <a:gd name="connsiteY8" fmla="*/ 1753129 h 3526297"/>
                <a:gd name="connsiteX9" fmla="*/ 287868 w 4960548"/>
                <a:gd name="connsiteY9" fmla="*/ 1840255 h 3526297"/>
                <a:gd name="connsiteX10" fmla="*/ 345232 w 4960548"/>
                <a:gd name="connsiteY10" fmla="*/ 1924581 h 3526297"/>
                <a:gd name="connsiteX11" fmla="*/ 477745 w 4960548"/>
                <a:gd name="connsiteY11" fmla="*/ 2087551 h 3526297"/>
                <a:gd name="connsiteX12" fmla="*/ 621156 w 4960548"/>
                <a:gd name="connsiteY12" fmla="*/ 2251756 h 3526297"/>
                <a:gd name="connsiteX13" fmla="*/ 692469 w 4960548"/>
                <a:gd name="connsiteY13" fmla="*/ 2337482 h 3526297"/>
                <a:gd name="connsiteX14" fmla="*/ 726731 w 4960548"/>
                <a:gd name="connsiteY14" fmla="*/ 2379562 h 3526297"/>
                <a:gd name="connsiteX15" fmla="*/ 760295 w 4960548"/>
                <a:gd name="connsiteY15" fmla="*/ 2419831 h 3526297"/>
                <a:gd name="connsiteX16" fmla="*/ 1048685 w 4960548"/>
                <a:gd name="connsiteY16" fmla="*/ 2717443 h 3526297"/>
                <a:gd name="connsiteX17" fmla="*/ 1202035 w 4960548"/>
                <a:gd name="connsiteY17" fmla="*/ 2851344 h 3526297"/>
                <a:gd name="connsiteX18" fmla="*/ 1362620 w 4960548"/>
                <a:gd name="connsiteY18" fmla="*/ 2974785 h 3526297"/>
                <a:gd name="connsiteX19" fmla="*/ 1721364 w 4960548"/>
                <a:gd name="connsiteY19" fmla="*/ 3170036 h 3526297"/>
                <a:gd name="connsiteX20" fmla="*/ 1922052 w 4960548"/>
                <a:gd name="connsiteY20" fmla="*/ 3225210 h 3526297"/>
                <a:gd name="connsiteX21" fmla="*/ 1973488 w 4960548"/>
                <a:gd name="connsiteY21" fmla="*/ 3234928 h 3526297"/>
                <a:gd name="connsiteX22" fmla="*/ 2025360 w 4960548"/>
                <a:gd name="connsiteY22" fmla="*/ 3243080 h 3526297"/>
                <a:gd name="connsiteX23" fmla="*/ 2130063 w 4960548"/>
                <a:gd name="connsiteY23" fmla="*/ 3254774 h 3526297"/>
                <a:gd name="connsiteX24" fmla="*/ 2182719 w 4960548"/>
                <a:gd name="connsiteY24" fmla="*/ 3258562 h 3526297"/>
                <a:gd name="connsiteX25" fmla="*/ 2235551 w 4960548"/>
                <a:gd name="connsiteY25" fmla="*/ 3261197 h 3526297"/>
                <a:gd name="connsiteX26" fmla="*/ 2288556 w 4960548"/>
                <a:gd name="connsiteY26" fmla="*/ 3262350 h 3526297"/>
                <a:gd name="connsiteX27" fmla="*/ 2341648 w 4960548"/>
                <a:gd name="connsiteY27" fmla="*/ 3262103 h 3526297"/>
                <a:gd name="connsiteX28" fmla="*/ 2368238 w 4960548"/>
                <a:gd name="connsiteY28" fmla="*/ 3261856 h 3526297"/>
                <a:gd name="connsiteX29" fmla="*/ 2393869 w 4960548"/>
                <a:gd name="connsiteY29" fmla="*/ 3260785 h 3526297"/>
                <a:gd name="connsiteX30" fmla="*/ 2419413 w 4960548"/>
                <a:gd name="connsiteY30" fmla="*/ 3259550 h 3526297"/>
                <a:gd name="connsiteX31" fmla="*/ 2444869 w 4960548"/>
                <a:gd name="connsiteY31" fmla="*/ 3257574 h 3526297"/>
                <a:gd name="connsiteX32" fmla="*/ 2545824 w 4960548"/>
                <a:gd name="connsiteY32" fmla="*/ 3245798 h 3526297"/>
                <a:gd name="connsiteX33" fmla="*/ 2930373 w 4960548"/>
                <a:gd name="connsiteY33" fmla="*/ 3126555 h 3526297"/>
                <a:gd name="connsiteX34" fmla="*/ 3285631 w 4960548"/>
                <a:gd name="connsiteY34" fmla="*/ 2917552 h 3526297"/>
                <a:gd name="connsiteX35" fmla="*/ 3371764 w 4960548"/>
                <a:gd name="connsiteY35" fmla="*/ 2856120 h 3526297"/>
                <a:gd name="connsiteX36" fmla="*/ 3457898 w 4960548"/>
                <a:gd name="connsiteY36" fmla="*/ 2792628 h 3526297"/>
                <a:gd name="connsiteX37" fmla="*/ 3632344 w 4960548"/>
                <a:gd name="connsiteY37" fmla="*/ 2660869 h 3526297"/>
                <a:gd name="connsiteX38" fmla="*/ 3990915 w 4960548"/>
                <a:gd name="connsiteY38" fmla="*/ 2405832 h 3526297"/>
                <a:gd name="connsiteX39" fmla="*/ 4324988 w 4960548"/>
                <a:gd name="connsiteY39" fmla="*/ 2152196 h 3526297"/>
                <a:gd name="connsiteX40" fmla="*/ 4592106 w 4960548"/>
                <a:gd name="connsiteY40" fmla="*/ 1861501 h 3526297"/>
                <a:gd name="connsiteX41" fmla="*/ 4683122 w 4960548"/>
                <a:gd name="connsiteY41" fmla="*/ 1692521 h 3526297"/>
                <a:gd name="connsiteX42" fmla="*/ 4738568 w 4960548"/>
                <a:gd name="connsiteY42" fmla="*/ 1507893 h 3526297"/>
                <a:gd name="connsiteX43" fmla="*/ 4753912 w 4960548"/>
                <a:gd name="connsiteY43" fmla="*/ 1411050 h 3526297"/>
                <a:gd name="connsiteX44" fmla="*/ 4756440 w 4960548"/>
                <a:gd name="connsiteY44" fmla="*/ 1386509 h 3526297"/>
                <a:gd name="connsiteX45" fmla="*/ 4758358 w 4960548"/>
                <a:gd name="connsiteY45" fmla="*/ 1361475 h 3526297"/>
                <a:gd name="connsiteX46" fmla="*/ 4761148 w 4960548"/>
                <a:gd name="connsiteY46" fmla="*/ 1309759 h 3526297"/>
                <a:gd name="connsiteX47" fmla="*/ 4756354 w 4960548"/>
                <a:gd name="connsiteY47" fmla="*/ 1102980 h 3526297"/>
                <a:gd name="connsiteX48" fmla="*/ 4725578 w 4960548"/>
                <a:gd name="connsiteY48" fmla="*/ 898753 h 3526297"/>
                <a:gd name="connsiteX49" fmla="*/ 4673358 w 4960548"/>
                <a:gd name="connsiteY49" fmla="*/ 699384 h 3526297"/>
                <a:gd name="connsiteX50" fmla="*/ 4538491 w 4960548"/>
                <a:gd name="connsiteY50" fmla="*/ 312754 h 3526297"/>
                <a:gd name="connsiteX51" fmla="*/ 4446604 w 4960548"/>
                <a:gd name="connsiteY51" fmla="*/ 129196 h 3526297"/>
                <a:gd name="connsiteX52" fmla="*/ 4419840 w 4960548"/>
                <a:gd name="connsiteY52" fmla="*/ 85222 h 3526297"/>
                <a:gd name="connsiteX53" fmla="*/ 4391680 w 4960548"/>
                <a:gd name="connsiteY53" fmla="*/ 42071 h 3526297"/>
                <a:gd name="connsiteX54" fmla="*/ 4361930 w 4960548"/>
                <a:gd name="connsiteY54" fmla="*/ 0 h 3526297"/>
                <a:gd name="connsiteX55" fmla="*/ 4588871 w 4960548"/>
                <a:gd name="connsiteY55" fmla="*/ 0 h 3526297"/>
                <a:gd name="connsiteX56" fmla="*/ 4613640 w 4960548"/>
                <a:gd name="connsiteY56" fmla="*/ 38859 h 3526297"/>
                <a:gd name="connsiteX57" fmla="*/ 4724445 w 4960548"/>
                <a:gd name="connsiteY57" fmla="*/ 234687 h 3526297"/>
                <a:gd name="connsiteX58" fmla="*/ 4876138 w 4960548"/>
                <a:gd name="connsiteY58" fmla="*/ 653022 h 3526297"/>
                <a:gd name="connsiteX59" fmla="*/ 4911707 w 4960548"/>
                <a:gd name="connsiteY59" fmla="*/ 870671 h 3526297"/>
                <a:gd name="connsiteX60" fmla="*/ 4934810 w 4960548"/>
                <a:gd name="connsiteY60" fmla="*/ 1088487 h 3526297"/>
                <a:gd name="connsiteX61" fmla="*/ 4953206 w 4960548"/>
                <a:gd name="connsiteY61" fmla="*/ 1306301 h 3526297"/>
                <a:gd name="connsiteX62" fmla="*/ 4956954 w 4960548"/>
                <a:gd name="connsiteY62" fmla="*/ 1360899 h 3526297"/>
                <a:gd name="connsiteX63" fmla="*/ 4958610 w 4960548"/>
                <a:gd name="connsiteY63" fmla="*/ 1388980 h 3526297"/>
                <a:gd name="connsiteX64" fmla="*/ 4959830 w 4960548"/>
                <a:gd name="connsiteY64" fmla="*/ 1417555 h 3526297"/>
                <a:gd name="connsiteX65" fmla="*/ 4958174 w 4960548"/>
                <a:gd name="connsiteY65" fmla="*/ 1532680 h 3526297"/>
                <a:gd name="connsiteX66" fmla="*/ 4834030 w 4960548"/>
                <a:gd name="connsiteY66" fmla="*/ 1984861 h 3526297"/>
                <a:gd name="connsiteX67" fmla="*/ 4558106 w 4960548"/>
                <a:gd name="connsiteY67" fmla="*/ 2368857 h 3526297"/>
                <a:gd name="connsiteX68" fmla="*/ 4389936 w 4960548"/>
                <a:gd name="connsiteY68" fmla="*/ 2528945 h 3526297"/>
                <a:gd name="connsiteX69" fmla="*/ 4214618 w 4960548"/>
                <a:gd name="connsiteY69" fmla="*/ 2674457 h 3526297"/>
                <a:gd name="connsiteX70" fmla="*/ 3858489 w 4960548"/>
                <a:gd name="connsiteY70" fmla="*/ 2936658 h 3526297"/>
                <a:gd name="connsiteX71" fmla="*/ 3768868 w 4960548"/>
                <a:gd name="connsiteY71" fmla="*/ 3000643 h 3526297"/>
                <a:gd name="connsiteX72" fmla="*/ 3676806 w 4960548"/>
                <a:gd name="connsiteY72" fmla="*/ 3065040 h 3526297"/>
                <a:gd name="connsiteX73" fmla="*/ 3582477 w 4960548"/>
                <a:gd name="connsiteY73" fmla="*/ 3128614 h 3526297"/>
                <a:gd name="connsiteX74" fmla="*/ 3485185 w 4960548"/>
                <a:gd name="connsiteY74" fmla="*/ 3190377 h 3526297"/>
                <a:gd name="connsiteX75" fmla="*/ 3280923 w 4960548"/>
                <a:gd name="connsiteY75" fmla="*/ 3306325 h 3526297"/>
                <a:gd name="connsiteX76" fmla="*/ 3061230 w 4960548"/>
                <a:gd name="connsiteY76" fmla="*/ 3404897 h 3526297"/>
                <a:gd name="connsiteX77" fmla="*/ 2583137 w 4960548"/>
                <a:gd name="connsiteY77" fmla="*/ 3518292 h 3526297"/>
                <a:gd name="connsiteX78" fmla="*/ 2460038 w 4960548"/>
                <a:gd name="connsiteY78" fmla="*/ 3525622 h 3526297"/>
                <a:gd name="connsiteX79" fmla="*/ 2429264 w 4960548"/>
                <a:gd name="connsiteY79" fmla="*/ 3526280 h 3526297"/>
                <a:gd name="connsiteX80" fmla="*/ 2398576 w 4960548"/>
                <a:gd name="connsiteY80" fmla="*/ 3526116 h 3526297"/>
                <a:gd name="connsiteX81" fmla="*/ 2367977 w 4960548"/>
                <a:gd name="connsiteY81" fmla="*/ 3525786 h 3526297"/>
                <a:gd name="connsiteX82" fmla="*/ 2338249 w 4960548"/>
                <a:gd name="connsiteY82" fmla="*/ 3524716 h 3526297"/>
                <a:gd name="connsiteX83" fmla="*/ 2100770 w 4960548"/>
                <a:gd name="connsiteY83" fmla="*/ 3506845 h 3526297"/>
                <a:gd name="connsiteX84" fmla="*/ 1864776 w 4960548"/>
                <a:gd name="connsiteY84" fmla="*/ 3467483 h 3526297"/>
                <a:gd name="connsiteX85" fmla="*/ 1632964 w 4960548"/>
                <a:gd name="connsiteY85" fmla="*/ 3405803 h 3526297"/>
                <a:gd name="connsiteX86" fmla="*/ 1189219 w 4960548"/>
                <a:gd name="connsiteY86" fmla="*/ 3220352 h 3526297"/>
                <a:gd name="connsiteX87" fmla="*/ 815305 w 4960548"/>
                <a:gd name="connsiteY87" fmla="*/ 2931634 h 3526297"/>
                <a:gd name="connsiteX88" fmla="*/ 663699 w 4960548"/>
                <a:gd name="connsiteY88" fmla="*/ 2757877 h 3526297"/>
                <a:gd name="connsiteX89" fmla="*/ 531274 w 4960548"/>
                <a:gd name="connsiteY89" fmla="*/ 2573907 h 3526297"/>
                <a:gd name="connsiteX90" fmla="*/ 500325 w 4960548"/>
                <a:gd name="connsiteY90" fmla="*/ 2527051 h 3526297"/>
                <a:gd name="connsiteX91" fmla="*/ 470771 w 4960548"/>
                <a:gd name="connsiteY91" fmla="*/ 2481594 h 3526297"/>
                <a:gd name="connsiteX92" fmla="*/ 412448 w 4960548"/>
                <a:gd name="connsiteY92" fmla="*/ 2393479 h 3526297"/>
                <a:gd name="connsiteX93" fmla="*/ 291616 w 4960548"/>
                <a:gd name="connsiteY93" fmla="*/ 2213464 h 3526297"/>
                <a:gd name="connsiteX94" fmla="*/ 173662 w 4960548"/>
                <a:gd name="connsiteY94" fmla="*/ 2023154 h 3526297"/>
                <a:gd name="connsiteX95" fmla="*/ 120483 w 4960548"/>
                <a:gd name="connsiteY95" fmla="*/ 1922276 h 3526297"/>
                <a:gd name="connsiteX96" fmla="*/ 75324 w 4960548"/>
                <a:gd name="connsiteY96" fmla="*/ 1816703 h 3526297"/>
                <a:gd name="connsiteX97" fmla="*/ 40713 w 4960548"/>
                <a:gd name="connsiteY97" fmla="*/ 1707179 h 3526297"/>
                <a:gd name="connsiteX98" fmla="*/ 27811 w 4960548"/>
                <a:gd name="connsiteY98" fmla="*/ 1651346 h 3526297"/>
                <a:gd name="connsiteX99" fmla="*/ 22144 w 4960548"/>
                <a:gd name="connsiteY99" fmla="*/ 1623346 h 3526297"/>
                <a:gd name="connsiteX100" fmla="*/ 17436 w 4960548"/>
                <a:gd name="connsiteY100" fmla="*/ 1595265 h 3526297"/>
                <a:gd name="connsiteX101" fmla="*/ 0 w 4960548"/>
                <a:gd name="connsiteY101" fmla="*/ 1370286 h 3526297"/>
                <a:gd name="connsiteX102" fmla="*/ 48385 w 4960548"/>
                <a:gd name="connsiteY102" fmla="*/ 931939 h 3526297"/>
                <a:gd name="connsiteX103" fmla="*/ 193801 w 4960548"/>
                <a:gd name="connsiteY103" fmla="*/ 511957 h 3526297"/>
                <a:gd name="connsiteX104" fmla="*/ 431660 w 4960548"/>
                <a:gd name="connsiteY104" fmla="*/ 131379 h 352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960548" h="3526297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03BE98-6C07-41CD-ACA9-5244A3DA1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213739 w 4934374"/>
                <a:gd name="connsiteY1" fmla="*/ 0 h 3484134"/>
                <a:gd name="connsiteX2" fmla="*/ 1150162 w 4934374"/>
                <a:gd name="connsiteY2" fmla="*/ 47028 h 3484134"/>
                <a:gd name="connsiteX3" fmla="*/ 626038 w 4934374"/>
                <a:gd name="connsiteY3" fmla="*/ 660944 h 3484134"/>
                <a:gd name="connsiteX4" fmla="*/ 435986 w 4934374"/>
                <a:gd name="connsiteY4" fmla="*/ 1375409 h 3484134"/>
                <a:gd name="connsiteX5" fmla="*/ 750530 w 4934374"/>
                <a:gd name="connsiteY5" fmla="*/ 2038817 h 3484134"/>
                <a:gd name="connsiteX6" fmla="*/ 909024 w 4934374"/>
                <a:gd name="connsiteY6" fmla="*/ 2249384 h 3484134"/>
                <a:gd name="connsiteX7" fmla="*/ 2396223 w 4934374"/>
                <a:gd name="connsiteY7" fmla="*/ 3072468 h 3484134"/>
                <a:gd name="connsiteX8" fmla="*/ 3525201 w 4934374"/>
                <a:gd name="connsiteY8" fmla="*/ 2566101 h 3484134"/>
                <a:gd name="connsiteX9" fmla="*/ 3662596 w 4934374"/>
                <a:gd name="connsiteY9" fmla="*/ 2465552 h 3484134"/>
                <a:gd name="connsiteX10" fmla="*/ 4287500 w 4934374"/>
                <a:gd name="connsiteY10" fmla="*/ 1939915 h 3484134"/>
                <a:gd name="connsiteX11" fmla="*/ 4498563 w 4934374"/>
                <a:gd name="connsiteY11" fmla="*/ 1375409 h 3484134"/>
                <a:gd name="connsiteX12" fmla="*/ 4132831 w 4934374"/>
                <a:gd name="connsiteY12" fmla="*/ 134540 h 3484134"/>
                <a:gd name="connsiteX13" fmla="*/ 4025590 w 4934374"/>
                <a:gd name="connsiteY13" fmla="*/ 0 h 3484134"/>
                <a:gd name="connsiteX14" fmla="*/ 4555675 w 4934374"/>
                <a:gd name="connsiteY14" fmla="*/ 0 h 3484134"/>
                <a:gd name="connsiteX15" fmla="*/ 4605933 w 4934374"/>
                <a:gd name="connsiteY15" fmla="*/ 77740 h 3484134"/>
                <a:gd name="connsiteX16" fmla="*/ 4934374 w 4934374"/>
                <a:gd name="connsiteY16" fmla="*/ 1375327 h 3484134"/>
                <a:gd name="connsiteX17" fmla="*/ 3793540 w 4934374"/>
                <a:gd name="connsiteY17" fmla="*/ 2890475 h 3484134"/>
                <a:gd name="connsiteX18" fmla="*/ 2396135 w 4934374"/>
                <a:gd name="connsiteY18" fmla="*/ 3484134 h 3484134"/>
                <a:gd name="connsiteX19" fmla="*/ 548273 w 4934374"/>
                <a:gd name="connsiteY19" fmla="*/ 2480458 h 3484134"/>
                <a:gd name="connsiteX20" fmla="*/ 0 w 4934374"/>
                <a:gd name="connsiteY20" fmla="*/ 1375327 h 3484134"/>
                <a:gd name="connsiteX21" fmla="*/ 512166 w 4934374"/>
                <a:gd name="connsiteY21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13CCE92-2C5E-48BC-9713-FBEEDBAE6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354934 w 4934374"/>
                <a:gd name="connsiteY1" fmla="*/ 0 h 3484134"/>
                <a:gd name="connsiteX2" fmla="*/ 1206830 w 4934374"/>
                <a:gd name="connsiteY2" fmla="*/ 109531 h 3484134"/>
                <a:gd name="connsiteX3" fmla="*/ 703453 w 4934374"/>
                <a:gd name="connsiteY3" fmla="*/ 698660 h 3484134"/>
                <a:gd name="connsiteX4" fmla="*/ 523079 w 4934374"/>
                <a:gd name="connsiteY4" fmla="*/ 1375409 h 3484134"/>
                <a:gd name="connsiteX5" fmla="*/ 820885 w 4934374"/>
                <a:gd name="connsiteY5" fmla="*/ 1990313 h 3484134"/>
                <a:gd name="connsiteX6" fmla="*/ 981122 w 4934374"/>
                <a:gd name="connsiteY6" fmla="*/ 2203186 h 3484134"/>
                <a:gd name="connsiteX7" fmla="*/ 1592426 w 4934374"/>
                <a:gd name="connsiteY7" fmla="*/ 2792645 h 3484134"/>
                <a:gd name="connsiteX8" fmla="*/ 2396135 w 4934374"/>
                <a:gd name="connsiteY8" fmla="*/ 2990119 h 3484134"/>
                <a:gd name="connsiteX9" fmla="*/ 2913112 w 4934374"/>
                <a:gd name="connsiteY9" fmla="*/ 2864371 h 3484134"/>
                <a:gd name="connsiteX10" fmla="*/ 3471411 w 4934374"/>
                <a:gd name="connsiteY10" fmla="*/ 2501292 h 3484134"/>
                <a:gd name="connsiteX11" fmla="*/ 3609242 w 4934374"/>
                <a:gd name="connsiteY11" fmla="*/ 2400414 h 3484134"/>
                <a:gd name="connsiteX12" fmla="*/ 4219151 w 4934374"/>
                <a:gd name="connsiteY12" fmla="*/ 1888693 h 3484134"/>
                <a:gd name="connsiteX13" fmla="*/ 4411296 w 4934374"/>
                <a:gd name="connsiteY13" fmla="*/ 1375409 h 3484134"/>
                <a:gd name="connsiteX14" fmla="*/ 3957874 w 4934374"/>
                <a:gd name="connsiteY14" fmla="*/ 51887 h 3484134"/>
                <a:gd name="connsiteX15" fmla="*/ 3906637 w 4934374"/>
                <a:gd name="connsiteY15" fmla="*/ 0 h 3484134"/>
                <a:gd name="connsiteX16" fmla="*/ 4555675 w 4934374"/>
                <a:gd name="connsiteY16" fmla="*/ 0 h 3484134"/>
                <a:gd name="connsiteX17" fmla="*/ 4605933 w 4934374"/>
                <a:gd name="connsiteY17" fmla="*/ 77740 h 3484134"/>
                <a:gd name="connsiteX18" fmla="*/ 4934374 w 4934374"/>
                <a:gd name="connsiteY18" fmla="*/ 1375327 h 3484134"/>
                <a:gd name="connsiteX19" fmla="*/ 3793540 w 4934374"/>
                <a:gd name="connsiteY19" fmla="*/ 2890475 h 3484134"/>
                <a:gd name="connsiteX20" fmla="*/ 2396135 w 4934374"/>
                <a:gd name="connsiteY20" fmla="*/ 3484134 h 3484134"/>
                <a:gd name="connsiteX21" fmla="*/ 548273 w 4934374"/>
                <a:gd name="connsiteY21" fmla="*/ 2480458 h 3484134"/>
                <a:gd name="connsiteX22" fmla="*/ 0 w 4934374"/>
                <a:gd name="connsiteY22" fmla="*/ 1375327 h 3484134"/>
                <a:gd name="connsiteX23" fmla="*/ 512166 w 4934374"/>
                <a:gd name="connsiteY23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Immagine 18" descr="Primo piano di goccia d'acqua su una foglia">
            <a:extLst>
              <a:ext uri="{FF2B5EF4-FFF2-40B4-BE49-F238E27FC236}">
                <a16:creationId xmlns:a16="http://schemas.microsoft.com/office/drawing/2014/main" id="{3B38CD48-0A72-91D1-F64F-42A889C7F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44" y="393192"/>
            <a:ext cx="3154680" cy="17739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6AD4BA4-F5E1-C5B3-87A2-68A42CA2AD01}"/>
              </a:ext>
            </a:extLst>
          </p:cNvPr>
          <p:cNvSpPr txBox="1"/>
          <p:nvPr/>
        </p:nvSpPr>
        <p:spPr>
          <a:xfrm>
            <a:off x="676656" y="749808"/>
            <a:ext cx="5303520" cy="1188720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2500"/>
          </a:bodyPr>
          <a:lstStyle/>
          <a:p>
            <a:pPr marL="342900" lvl="0" indent="-342900" algn="l" fontAlgn="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it-IT" sz="3600" b="1">
                <a:solidFill>
                  <a:schemeClr val="tx1"/>
                </a:solidFill>
                <a:latin typeface="+mj-lt"/>
              </a:rPr>
              <a:t>Una settimana per cambiare
il modo in cui ci muoviamo</a:t>
            </a:r>
          </a:p>
        </p:txBody>
      </p:sp>
      <p:pic>
        <p:nvPicPr>
          <p:cNvPr id="7" name="Graphic 6" descr="Gruppo">
            <a:extLst>
              <a:ext uri="{FF2B5EF4-FFF2-40B4-BE49-F238E27FC236}">
                <a16:creationId xmlns:a16="http://schemas.microsoft.com/office/drawing/2014/main" id="{83A47B0D-EB27-02A2-864C-9F1370AFE3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62872" y="4645152"/>
            <a:ext cx="1444752" cy="1444752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39D075F-2FCB-E6D7-D936-F213E1159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88" y="529320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45B6A6D7-0E85-7C94-6007-E8922FE0A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" y="6070308"/>
            <a:ext cx="34290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TextBox 1025"/>
          <p:cNvSpPr txBox="1"/>
          <p:nvPr/>
        </p:nvSpPr>
        <p:spPr>
          <a:xfrm>
            <a:off x="676656" y="438912"/>
            <a:ext cx="50292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chemeClr val="accent6"/>
                </a:solidFill>
                <a:latin typeface="+mn-lt"/>
              </a:rPr>
              <a:t>SETTIMANA EUROPEA DELLA MOBILITÀ 2026</a:t>
            </a:r>
          </a:p>
        </p:txBody>
      </p:sp>
      <p:sp>
        <p:nvSpPr>
          <p:cNvPr id="1027" name="TextBox 1026"/>
          <p:cNvSpPr txBox="1"/>
          <p:nvPr/>
        </p:nvSpPr>
        <p:spPr>
          <a:xfrm>
            <a:off x="676656" y="2139696"/>
            <a:ext cx="5257800" cy="841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>
                <a:solidFill>
                  <a:schemeClr val="tx1"/>
                </a:solidFill>
                <a:latin typeface="+mn-lt"/>
              </a:rPr>
              <a:t>La campagna della Commissione europea invita città e persone a scegliere una mobilità urbana più sostenibile, pulita e intelligente.</a:t>
            </a:r>
          </a:p>
        </p:txBody>
      </p:sp>
      <p:sp>
        <p:nvSpPr>
          <p:cNvPr id="1028" name="TextBox 1027"/>
          <p:cNvSpPr txBox="1"/>
          <p:nvPr/>
        </p:nvSpPr>
        <p:spPr>
          <a:xfrm>
            <a:off x="676656" y="3438144"/>
            <a:ext cx="162763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5"/>
                </a:solidFill>
                <a:latin typeface="+mn-lt"/>
              </a:rPr>
              <a:t>ATTIVA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più spazio a
piedi e bici</a:t>
            </a:r>
          </a:p>
        </p:txBody>
      </p:sp>
      <p:sp>
        <p:nvSpPr>
          <p:cNvPr id="1029" name="TextBox 1028"/>
          <p:cNvSpPr txBox="1"/>
          <p:nvPr/>
        </p:nvSpPr>
        <p:spPr>
          <a:xfrm>
            <a:off x="2468880" y="3438144"/>
            <a:ext cx="162763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4"/>
                </a:solidFill>
                <a:latin typeface="+mn-lt"/>
              </a:rPr>
              <a:t>CONDIVISA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più trasporto
pubblico</a:t>
            </a:r>
          </a:p>
        </p:txBody>
      </p:sp>
      <p:sp>
        <p:nvSpPr>
          <p:cNvPr id="1030" name="TextBox 1029"/>
          <p:cNvSpPr txBox="1"/>
          <p:nvPr/>
        </p:nvSpPr>
        <p:spPr>
          <a:xfrm>
            <a:off x="4251960" y="3438144"/>
            <a:ext cx="162763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2"/>
                </a:solidFill>
                <a:latin typeface="+mn-lt"/>
              </a:rPr>
              <a:t>PULITA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soluzioni pulite
e intelligenti</a:t>
            </a:r>
          </a:p>
        </p:txBody>
      </p:sp>
      <p:sp>
        <p:nvSpPr>
          <p:cNvPr id="1031" name="TextBox 1030"/>
          <p:cNvSpPr txBox="1"/>
          <p:nvPr/>
        </p:nvSpPr>
        <p:spPr>
          <a:xfrm>
            <a:off x="676656" y="4846320"/>
            <a:ext cx="5230368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chemeClr val="accent6"/>
                </a:solidFill>
                <a:latin typeface="+mn-lt"/>
              </a:rPr>
              <a:t>Accessibile, inclusiva e sicura per tutte le generazioni.</a:t>
            </a:r>
          </a:p>
        </p:txBody>
      </p:sp>
      <p:sp>
        <p:nvSpPr>
          <p:cNvPr id="1032" name="TextBox 1031"/>
          <p:cNvSpPr txBox="1"/>
          <p:nvPr/>
        </p:nvSpPr>
        <p:spPr>
          <a:xfrm>
            <a:off x="8028431" y="3145536"/>
            <a:ext cx="324612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>
                <a:solidFill>
                  <a:schemeClr val="accent6"/>
                </a:solidFill>
                <a:latin typeface="+mj-lt"/>
              </a:rPr>
              <a:t>16–22</a:t>
            </a:r>
          </a:p>
        </p:txBody>
      </p:sp>
      <p:sp>
        <p:nvSpPr>
          <p:cNvPr id="1033" name="TextBox 1032"/>
          <p:cNvSpPr txBox="1"/>
          <p:nvPr/>
        </p:nvSpPr>
        <p:spPr>
          <a:xfrm>
            <a:off x="8065008" y="3822191"/>
            <a:ext cx="318211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>
                <a:solidFill>
                  <a:schemeClr val="accent4"/>
                </a:solidFill>
                <a:latin typeface="+mn-lt"/>
              </a:rPr>
              <a:t>SETTEMBRE 2026</a:t>
            </a:r>
          </a:p>
        </p:txBody>
      </p:sp>
    </p:spTree>
    <p:extLst>
      <p:ext uri="{BB962C8B-B14F-4D97-AF65-F5344CB8AC3E}">
        <p14:creationId xmlns:p14="http://schemas.microsoft.com/office/powerpoint/2010/main" val="374971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65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5" name="Freeform: Shape 67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4BC7329-B73C-CACC-2343-AB6F93FB575D}"/>
              </a:ext>
            </a:extLst>
          </p:cNvPr>
          <p:cNvSpPr txBox="1"/>
          <p:nvPr/>
        </p:nvSpPr>
        <p:spPr>
          <a:xfrm>
            <a:off x="658368" y="749808"/>
            <a:ext cx="5349240" cy="1170432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2500"/>
          </a:bodyPr>
          <a:lstStyle/>
          <a:p>
            <a:pPr algn="l" fontAlgn="t">
              <a:lnSpc>
                <a:spcPct val="100000"/>
              </a:lnSpc>
              <a:spcAft>
                <a:spcPts val="0"/>
              </a:spcAft>
              <a:buNone/>
            </a:pPr>
            <a:r>
              <a:rPr lang="it-IT" sz="3600" b="1">
                <a:solidFill>
                  <a:schemeClr val="tx1"/>
                </a:solidFill>
                <a:latin typeface="+mj-lt"/>
              </a:rPr>
              <a:t>La mobilità sostenibile
parte dalle scelte quotidiane</a:t>
            </a:r>
          </a:p>
        </p:txBody>
      </p:sp>
      <p:sp>
        <p:nvSpPr>
          <p:cNvPr id="77" name="Oval 69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Elemento grafico 19" descr="Mano aperta con pianta contorno">
            <a:extLst>
              <a:ext uri="{FF2B5EF4-FFF2-40B4-BE49-F238E27FC236}">
                <a16:creationId xmlns:a16="http://schemas.microsoft.com/office/drawing/2014/main" id="{26078B2E-F916-A490-F7F5-324D5C880C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60920" y="1298448"/>
            <a:ext cx="4005072" cy="4005072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949F571-26AB-A39D-557C-D5D75CCDB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" y="6070308"/>
            <a:ext cx="3028841" cy="55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Box 80" descr="Redesign text — slide 3"/>
          <p:cNvSpPr txBox="1"/>
          <p:nvPr/>
        </p:nvSpPr>
        <p:spPr>
          <a:xfrm>
            <a:off x="676656" y="438912"/>
            <a:ext cx="50292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chemeClr val="accent6"/>
                </a:solidFill>
                <a:latin typeface="+mn-lt"/>
              </a:rPr>
              <a:t>IL NOSTRO IMPEGNO</a:t>
            </a:r>
          </a:p>
        </p:txBody>
      </p:sp>
      <p:sp>
        <p:nvSpPr>
          <p:cNvPr id="82" name="TextBox 81" descr="Redesign text — slide 3"/>
          <p:cNvSpPr txBox="1"/>
          <p:nvPr/>
        </p:nvSpPr>
        <p:spPr>
          <a:xfrm>
            <a:off x="676656" y="2103120"/>
            <a:ext cx="5285232" cy="841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>
                <a:solidFill>
                  <a:schemeClr val="tx1"/>
                </a:solidFill>
                <a:latin typeface="+mn-lt"/>
              </a:rPr>
              <a:t>Nel raddoppio ferroviario Piadena–Mantova, Consortile La Bozzoliana promuove ogni giorno una mobilità sostenibile e responsabile.</a:t>
            </a:r>
          </a:p>
        </p:txBody>
      </p:sp>
      <p:sp>
        <p:nvSpPr>
          <p:cNvPr id="83" name="TextBox 82" descr="Redesign text — slide 3"/>
          <p:cNvSpPr txBox="1"/>
          <p:nvPr/>
        </p:nvSpPr>
        <p:spPr>
          <a:xfrm>
            <a:off x="676656" y="3456432"/>
            <a:ext cx="1627632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5"/>
                </a:solidFill>
                <a:latin typeface="+mn-lt"/>
              </a:rPr>
              <a:t>RIDURRE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gli spostamenti
non necessari</a:t>
            </a:r>
          </a:p>
        </p:txBody>
      </p:sp>
      <p:sp>
        <p:nvSpPr>
          <p:cNvPr id="84" name="TextBox 83" descr="Redesign text — slide 3"/>
          <p:cNvSpPr txBox="1"/>
          <p:nvPr/>
        </p:nvSpPr>
        <p:spPr>
          <a:xfrm>
            <a:off x="2468880" y="3456432"/>
            <a:ext cx="1627632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4"/>
                </a:solidFill>
                <a:latin typeface="+mn-lt"/>
              </a:rPr>
              <a:t>OTTIMIZZARE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trasporti e
organizzazione</a:t>
            </a:r>
          </a:p>
        </p:txBody>
      </p:sp>
      <p:sp>
        <p:nvSpPr>
          <p:cNvPr id="85" name="TextBox 84" descr="Redesign text — slide 3"/>
          <p:cNvSpPr txBox="1"/>
          <p:nvPr/>
        </p:nvSpPr>
        <p:spPr>
          <a:xfrm>
            <a:off x="4251960" y="3456432"/>
            <a:ext cx="1627632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2"/>
                </a:solidFill>
                <a:latin typeface="+mn-lt"/>
              </a:rPr>
              <a:t>SCEGLIERE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soluzioni a minore
impatto ambientale</a:t>
            </a:r>
          </a:p>
        </p:txBody>
      </p:sp>
      <p:sp>
        <p:nvSpPr>
          <p:cNvPr id="86" name="TextBox 85" descr="Redesign text — slide 3"/>
          <p:cNvSpPr txBox="1"/>
          <p:nvPr/>
        </p:nvSpPr>
        <p:spPr>
          <a:xfrm>
            <a:off x="676656" y="4937760"/>
            <a:ext cx="5285232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dirty="0">
                <a:solidFill>
                  <a:schemeClr val="accent6"/>
                </a:solidFill>
                <a:latin typeface="+mn-lt"/>
              </a:rPr>
              <a:t>Meno </a:t>
            </a:r>
            <a:r>
              <a:rPr sz="1800" b="1" dirty="0" err="1">
                <a:solidFill>
                  <a:schemeClr val="accent6"/>
                </a:solidFill>
                <a:latin typeface="+mn-lt"/>
              </a:rPr>
              <a:t>emissioni</a:t>
            </a:r>
            <a:r>
              <a:rPr sz="1800" b="1" dirty="0">
                <a:solidFill>
                  <a:schemeClr val="accent6"/>
                </a:solidFill>
                <a:latin typeface="+mn-lt"/>
              </a:rPr>
              <a:t>, </a:t>
            </a:r>
            <a:r>
              <a:rPr sz="1800" b="1" dirty="0" err="1">
                <a:solidFill>
                  <a:schemeClr val="accent6"/>
                </a:solidFill>
                <a:latin typeface="+mn-lt"/>
              </a:rPr>
              <a:t>più</a:t>
            </a:r>
            <a:r>
              <a:rPr sz="1800" b="1" dirty="0">
                <a:solidFill>
                  <a:schemeClr val="accent6"/>
                </a:solidFill>
                <a:latin typeface="+mn-lt"/>
              </a:rPr>
              <a:t> tutela dell’</a:t>
            </a:r>
            <a:r>
              <a:rPr lang="it-IT" sz="1800" b="1" dirty="0">
                <a:solidFill>
                  <a:schemeClr val="accent6"/>
                </a:solidFill>
                <a:latin typeface="+mn-lt"/>
              </a:rPr>
              <a:t> </a:t>
            </a:r>
            <a:r>
              <a:rPr sz="1800" b="1" dirty="0" err="1">
                <a:solidFill>
                  <a:schemeClr val="accent6"/>
                </a:solidFill>
                <a:latin typeface="+mn-lt"/>
              </a:rPr>
              <a:t>ambiente</a:t>
            </a:r>
            <a:r>
              <a:rPr sz="1800" b="1" dirty="0">
                <a:solidFill>
                  <a:schemeClr val="accent6"/>
                </a:solidFill>
                <a:latin typeface="+mn-lt"/>
              </a:rPr>
              <a:t> e del </a:t>
            </a:r>
            <a:r>
              <a:rPr sz="1800" b="1" dirty="0" err="1">
                <a:solidFill>
                  <a:schemeClr val="accent6"/>
                </a:solidFill>
                <a:latin typeface="+mn-lt"/>
              </a:rPr>
              <a:t>territorio</a:t>
            </a:r>
            <a:r>
              <a:rPr sz="1800" b="1" dirty="0">
                <a:solidFill>
                  <a:schemeClr val="accent6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062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E9F2A28-69A3-4945-B6B6-C2E4A6C55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B147A70-DC29-4DDF-A34C-2B82C6E2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84038" y="0"/>
            <a:ext cx="842502" cy="354793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Elemento grafico 6" descr="Camminare contorno">
            <a:extLst>
              <a:ext uri="{FF2B5EF4-FFF2-40B4-BE49-F238E27FC236}">
                <a16:creationId xmlns:a16="http://schemas.microsoft.com/office/drawing/2014/main" id="{0448E079-DC01-8747-20F7-86F2A5EA3C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368" y="713232"/>
            <a:ext cx="1417320" cy="1417320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3B438362-1E1E-4C62-A99E-4134CB163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31108" y="1327365"/>
            <a:ext cx="610857" cy="61085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C077334-5571-4B83-A83E-4CCCFA7B5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28176" y="0"/>
            <a:ext cx="2093996" cy="1402773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5" name="Elemento grafico 4" descr="Treno contorno">
            <a:extLst>
              <a:ext uri="{FF2B5EF4-FFF2-40B4-BE49-F238E27FC236}">
                <a16:creationId xmlns:a16="http://schemas.microsoft.com/office/drawing/2014/main" id="{A710A8BD-FEE4-2639-2B6A-98BDEAA3FD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368" y="3429000"/>
            <a:ext cx="1572768" cy="1572768"/>
          </a:xfrm>
          <a:custGeom>
            <a:avLst/>
            <a:gdLst/>
            <a:ahLst/>
            <a:cxnLst/>
            <a:rect l="l" t="t" r="r" b="b"/>
            <a:pathLst>
              <a:path w="3064284" h="3064284">
                <a:moveTo>
                  <a:pt x="166483" y="0"/>
                </a:moveTo>
                <a:lnTo>
                  <a:pt x="2897801" y="0"/>
                </a:lnTo>
                <a:cubicBezTo>
                  <a:pt x="2989747" y="0"/>
                  <a:pt x="3064284" y="74537"/>
                  <a:pt x="3064284" y="166483"/>
                </a:cubicBezTo>
                <a:lnTo>
                  <a:pt x="3064284" y="2897801"/>
                </a:lnTo>
                <a:cubicBezTo>
                  <a:pt x="3064284" y="2989747"/>
                  <a:pt x="2989747" y="3064284"/>
                  <a:pt x="2897801" y="3064284"/>
                </a:cubicBezTo>
                <a:lnTo>
                  <a:pt x="166483" y="3064284"/>
                </a:lnTo>
                <a:cubicBezTo>
                  <a:pt x="74537" y="3064284"/>
                  <a:pt x="0" y="2989747"/>
                  <a:pt x="0" y="2897801"/>
                </a:cubicBezTo>
                <a:lnTo>
                  <a:pt x="0" y="166483"/>
                </a:lnTo>
                <a:cubicBezTo>
                  <a:pt x="0" y="74537"/>
                  <a:pt x="74537" y="0"/>
                  <a:pt x="166483" y="0"/>
                </a:cubicBezTo>
                <a:close/>
              </a:path>
            </a:pathLst>
          </a:custGeom>
        </p:spPr>
      </p:pic>
      <p:pic>
        <p:nvPicPr>
          <p:cNvPr id="9" name="Elemento grafico 8" descr="Sala riunioni contorno">
            <a:extLst>
              <a:ext uri="{FF2B5EF4-FFF2-40B4-BE49-F238E27FC236}">
                <a16:creationId xmlns:a16="http://schemas.microsoft.com/office/drawing/2014/main" id="{B7CCFCF9-478A-59C9-08BB-B8B85AC0C4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1800" y="2084831"/>
            <a:ext cx="1572768" cy="1572768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4E4000F-EAAE-B819-369B-66747CB728B6}"/>
              </a:ext>
            </a:extLst>
          </p:cNvPr>
          <p:cNvSpPr txBox="1"/>
          <p:nvPr/>
        </p:nvSpPr>
        <p:spPr>
          <a:xfrm>
            <a:off x="6144768" y="932688"/>
            <a:ext cx="5257800" cy="111556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 fontAlgn="t">
              <a:lnSpc>
                <a:spcPct val="100000"/>
              </a:lnSpc>
              <a:buNone/>
            </a:pPr>
            <a:r>
              <a:rPr lang="it-IT" sz="3600" b="1">
                <a:solidFill>
                  <a:schemeClr val="tx1"/>
                </a:solidFill>
                <a:latin typeface="+mj-lt"/>
              </a:rPr>
              <a:t>Il campo base riduce
gli spostamenti quotidiani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4D3DC50D-CA0F-48F9-B17E-20D8669AA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899690" y="5509119"/>
            <a:ext cx="3939038" cy="3939038"/>
          </a:xfrm>
          <a:prstGeom prst="arc">
            <a:avLst>
              <a:gd name="adj1" fmla="val 16200000"/>
              <a:gd name="adj2" fmla="val 20354996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1B80E9C-CF8A-440B-B8F5-54BF121BF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24986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D844577-BEAA-0439-B6E7-8C48E5DDB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073" y="6260114"/>
            <a:ext cx="2805902" cy="51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6144768" y="640080"/>
            <a:ext cx="50749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chemeClr val="accent6"/>
                </a:solidFill>
                <a:latin typeface="+mn-lt"/>
              </a:rPr>
              <a:t>ORGANIZZARE MEGLIO, MUOVERSI MENO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44768" y="2304288"/>
            <a:ext cx="5230368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>
                <a:solidFill>
                  <a:schemeClr val="tx1"/>
                </a:solidFill>
                <a:latin typeface="+mn-lt"/>
              </a:rPr>
              <a:t>Concentrare le attività alla Bozzoliana rende il lavoro più efficiente e limita trasferimenti ed emissioni.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44768" y="3200400"/>
            <a:ext cx="2432304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1">
                <a:solidFill>
                  <a:schemeClr val="accent5"/>
                </a:solidFill>
                <a:latin typeface="+mn-lt"/>
              </a:rPr>
              <a:t>UN SOLO PUNTO OPERATIVO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meno trasferimenti durante la giornata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23960" y="3200400"/>
            <a:ext cx="2432304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1">
                <a:solidFill>
                  <a:schemeClr val="accent4"/>
                </a:solidFill>
                <a:latin typeface="+mn-lt"/>
              </a:rPr>
              <a:t>RIUNIONI PIÙ RAZIONALI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meno spostamenti non necessari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44768" y="4224528"/>
            <a:ext cx="2432304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1">
                <a:solidFill>
                  <a:schemeClr val="accent2"/>
                </a:solidFill>
                <a:latin typeface="+mn-lt"/>
              </a:rPr>
              <a:t>MENSA AL CAMPO BASE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nessun viaggio per la pausa pranzo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23960" y="4224528"/>
            <a:ext cx="2432304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1">
                <a:solidFill>
                  <a:schemeClr val="accent6"/>
                </a:solidFill>
                <a:latin typeface="+mn-lt"/>
              </a:rPr>
              <a:t>CASA–LAVORO SOSTENIBILE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car pooling, treno e autobus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144768" y="5321808"/>
            <a:ext cx="523036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chemeClr val="accent6"/>
                </a:solidFill>
                <a:latin typeface="+mn-lt"/>
              </a:rPr>
              <a:t>Più efficienza. Meno emissioni.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2212848"/>
            <a:ext cx="1755648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chemeClr val="accent5"/>
                </a:solidFill>
                <a:latin typeface="+mn-lt"/>
              </a:rPr>
              <a:t>SPOSTAMENTI
RIDOTTI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61488" y="3401567"/>
            <a:ext cx="1993392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dirty="0">
                <a:solidFill>
                  <a:schemeClr val="accent4"/>
                </a:solidFill>
                <a:latin typeface="+mn-lt"/>
              </a:rPr>
              <a:t>RIUNIONI
PIÙ EFFICACI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5488" y="5010912"/>
            <a:ext cx="2212848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chemeClr val="accent6"/>
                </a:solidFill>
                <a:latin typeface="+mn-lt"/>
              </a:rPr>
              <a:t>CAR POOLING E
MEZZI PUBBLICI</a:t>
            </a:r>
          </a:p>
        </p:txBody>
      </p:sp>
    </p:spTree>
    <p:extLst>
      <p:ext uri="{BB962C8B-B14F-4D97-AF65-F5344CB8AC3E}">
        <p14:creationId xmlns:p14="http://schemas.microsoft.com/office/powerpoint/2010/main" val="50213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BE9F3F-9AA7-07BF-5274-754C62904044}"/>
              </a:ext>
            </a:extLst>
          </p:cNvPr>
          <p:cNvSpPr txBox="1"/>
          <p:nvPr/>
        </p:nvSpPr>
        <p:spPr>
          <a:xfrm>
            <a:off x="676656" y="2084831"/>
            <a:ext cx="5321808" cy="841248"/>
          </a:xfrm>
          <a:prstGeom prst="rect">
            <a:avLst/>
          </a:prstGeom>
        </p:spPr>
        <p:txBody>
          <a:bodyPr vert="horz" wrap="square" lIns="0" tIns="0" rIns="0" bIns="0" rtlCol="0" anchor="t">
            <a:normAutofit lnSpcReduction="10000"/>
          </a:bodyPr>
          <a:lstStyle/>
          <a:p>
            <a:pPr lvl="0" algn="l" fontAlgn="t">
              <a:lnSpc>
                <a:spcPct val="108000"/>
              </a:lnSpc>
              <a:buNone/>
            </a:pPr>
            <a:r>
              <a:rPr lang="it-IT" sz="1800">
                <a:solidFill>
                  <a:schemeClr val="tx1"/>
                </a:solidFill>
                <a:latin typeface="+mn-lt"/>
              </a:rPr>
              <a:t>Al lavoro, a casa e negli spostamenti, ogni scelta può rendere la mobilità più inclusiva, sostenibile e responsabile.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9" name="Immagine 18" descr="Pompieri nella folla">
            <a:extLst>
              <a:ext uri="{FF2B5EF4-FFF2-40B4-BE49-F238E27FC236}">
                <a16:creationId xmlns:a16="http://schemas.microsoft.com/office/drawing/2014/main" id="{4F540D3E-A188-7B81-6C02-263F1D053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5" r="9645"/>
          <a:stretch>
            <a:fillRect/>
          </a:stretch>
        </p:blipFill>
        <p:spPr>
          <a:xfrm>
            <a:off x="7333488" y="1078992"/>
            <a:ext cx="4096512" cy="4096512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C5D2F566-2037-3849-BC04-83549A0EE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" y="6070308"/>
            <a:ext cx="34290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460BAF-87FF-A88A-46B5-BD68BCF57E55}"/>
              </a:ext>
            </a:extLst>
          </p:cNvPr>
          <p:cNvSpPr txBox="1"/>
          <p:nvPr/>
        </p:nvSpPr>
        <p:spPr>
          <a:xfrm>
            <a:off x="676656" y="749808"/>
            <a:ext cx="5413248" cy="1188720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it-IT" sz="3600" b="1">
                <a:solidFill>
                  <a:schemeClr val="tx1"/>
                </a:solidFill>
                <a:latin typeface="+mj-lt"/>
              </a:rPr>
              <a:t>Il cambiamento comincia
da ciascuno di noi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76656" y="438912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chemeClr val="accent6"/>
                </a:solidFill>
                <a:latin typeface="+mn-lt"/>
              </a:rPr>
              <a:t>IL NOSTRO RUOLO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76656" y="3364992"/>
            <a:ext cx="162763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5"/>
                </a:solidFill>
                <a:latin typeface="+mn-lt"/>
              </a:rPr>
              <a:t>SCEGLI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alternative più
sostenibili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468880" y="3364992"/>
            <a:ext cx="162763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4"/>
                </a:solidFill>
                <a:latin typeface="+mn-lt"/>
              </a:rPr>
              <a:t>CONDIVIDI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buone pratiche
con gli altri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251960" y="3364992"/>
            <a:ext cx="162763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2"/>
                </a:solidFill>
                <a:latin typeface="+mn-lt"/>
              </a:rPr>
              <a:t>ISPIRA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piccoli gesti che
diventano abitudini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76656" y="4773168"/>
            <a:ext cx="5321808" cy="6949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chemeClr val="accent6"/>
                </a:solidFill>
                <a:latin typeface="+mn-lt"/>
              </a:rPr>
              <a:t>Insieme, le piccole azioni generano un cambiamento duraturo.</a:t>
            </a:r>
          </a:p>
        </p:txBody>
      </p:sp>
    </p:spTree>
    <p:extLst>
      <p:ext uri="{BB962C8B-B14F-4D97-AF65-F5344CB8AC3E}">
        <p14:creationId xmlns:p14="http://schemas.microsoft.com/office/powerpoint/2010/main" val="3521495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26DD70F-DACA-C516-3167-D38466026534}"/>
              </a:ext>
            </a:extLst>
          </p:cNvPr>
          <p:cNvSpPr txBox="1"/>
          <p:nvPr/>
        </p:nvSpPr>
        <p:spPr>
          <a:xfrm>
            <a:off x="676656" y="749808"/>
            <a:ext cx="5897880" cy="1188720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3600" b="1">
                <a:solidFill>
                  <a:schemeClr val="tx1"/>
                </a:solidFill>
                <a:latin typeface="+mj-lt"/>
              </a:rPr>
              <a:t>Sette azioni semplici
per muoversi meglio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E1E597C5-DCCA-FDD6-5170-4E7BA0526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" y="6070308"/>
            <a:ext cx="34290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xtBox 100"/>
          <p:cNvSpPr txBox="1"/>
          <p:nvPr/>
        </p:nvSpPr>
        <p:spPr>
          <a:xfrm>
            <a:off x="676656" y="438912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chemeClr val="accent6"/>
                </a:solidFill>
                <a:latin typeface="+mn-lt"/>
              </a:rPr>
              <a:t>DALLE INTENZIONI AI GESTI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76656" y="2084831"/>
            <a:ext cx="58064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>
                <a:solidFill>
                  <a:schemeClr val="tx1"/>
                </a:solidFill>
                <a:latin typeface="+mn-lt"/>
              </a:rPr>
              <a:t>Scegline almeno una e trasformala in una nuova abitudine.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76656" y="2679192"/>
            <a:ext cx="2761488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chemeClr val="accent5"/>
                </a:solidFill>
                <a:latin typeface="+mn-lt"/>
              </a:rPr>
              <a:t>CONDIVIDI L’AUTO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con i colleghi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76656" y="3374136"/>
            <a:ext cx="2761488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chemeClr val="accent4"/>
                </a:solidFill>
                <a:latin typeface="+mn-lt"/>
              </a:rPr>
              <a:t>CAMMINA O PEDALA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sulle brevi distanze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76656" y="4069080"/>
            <a:ext cx="2761488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chemeClr val="accent2"/>
                </a:solidFill>
                <a:latin typeface="+mn-lt"/>
              </a:rPr>
              <a:t>SCEGLI IL PUBBLICO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ogni volta che puoi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76656" y="4764024"/>
            <a:ext cx="2761488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chemeClr val="accent6"/>
                </a:solidFill>
                <a:latin typeface="+mn-lt"/>
              </a:rPr>
              <a:t>OFFRI UN PASSAGGIO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a chi non ha alternative affidabili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703320" y="2679192"/>
            <a:ext cx="2898648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chemeClr val="accent6"/>
                </a:solidFill>
                <a:latin typeface="+mn-lt"/>
              </a:rPr>
              <a:t>RENDI ACCESSIBILE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rampe e percorsi sicuri per tutti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703320" y="3502152"/>
            <a:ext cx="2898648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chemeClr val="accent5"/>
                </a:solidFill>
                <a:latin typeface="+mn-lt"/>
              </a:rPr>
              <a:t>RACCONTA E ISPIRA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condividi la tua esperienza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703320" y="4325112"/>
            <a:ext cx="2898648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chemeClr val="accent4"/>
                </a:solidFill>
                <a:latin typeface="+mn-lt"/>
              </a:rPr>
              <a:t>PROPONI NUOVE IDEE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+mn-lt"/>
              </a:rPr>
              <a:t>nel tuo sito o ufficio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368089" y="2148840"/>
            <a:ext cx="3154680" cy="12618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00" b="1" dirty="0">
                <a:solidFill>
                  <a:schemeClr val="accent6"/>
                </a:solidFill>
                <a:latin typeface="+mj-lt"/>
              </a:rPr>
              <a:t>7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8452104" y="3447288"/>
            <a:ext cx="306324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dirty="0">
                <a:solidFill>
                  <a:schemeClr val="accent4"/>
                </a:solidFill>
                <a:latin typeface="+mn-lt"/>
              </a:rPr>
              <a:t>GESTI CONCRETI
DA CUI PARTIRE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BC2C2027-6F48-DFF5-2949-C42489EE92F9}"/>
              </a:ext>
            </a:extLst>
          </p:cNvPr>
          <p:cNvSpPr/>
          <p:nvPr/>
        </p:nvSpPr>
        <p:spPr>
          <a:xfrm>
            <a:off x="8531514" y="1811770"/>
            <a:ext cx="2880989" cy="2845824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826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EE35998-755F-B7B5-C9CD-753CA52B642A}"/>
              </a:ext>
            </a:extLst>
          </p:cNvPr>
          <p:cNvSpPr txBox="1"/>
          <p:nvPr/>
        </p:nvSpPr>
        <p:spPr>
          <a:xfrm>
            <a:off x="676656" y="749808"/>
            <a:ext cx="5394960" cy="1097280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indent="-228600" algn="l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it-IT" sz="3600" b="1">
                <a:solidFill>
                  <a:schemeClr val="tx1"/>
                </a:solidFill>
                <a:latin typeface="+mj-lt"/>
              </a:rPr>
              <a:t>Condividi la tua scelta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6" descr="Domande">
            <a:extLst>
              <a:ext uri="{FF2B5EF4-FFF2-40B4-BE49-F238E27FC236}">
                <a16:creationId xmlns:a16="http://schemas.microsoft.com/office/drawing/2014/main" id="{7AC21424-95C9-5F33-6DE7-EBF0282AA7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06640" y="1261872"/>
            <a:ext cx="3977639" cy="3977639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DD4F5B9C-C059-509D-81C9-04AB05586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" y="6070308"/>
            <a:ext cx="34290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676656" y="438912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chemeClr val="accent6"/>
                </a:solidFill>
                <a:latin typeface="+mn-lt"/>
              </a:rPr>
              <a:t>ORA TOCCA A 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6656" y="1993392"/>
            <a:ext cx="5321808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>
                <a:solidFill>
                  <a:schemeClr val="tx1"/>
                </a:solidFill>
                <a:latin typeface="+mn-lt"/>
              </a:rPr>
              <a:t>Durante la Settimana della Mobilità 2026, raccontaci quali suggerimenti metterai in pratica e quali abitudini sostenibili fanno già parte delle tue giornate.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6656" y="3401568"/>
            <a:ext cx="2395728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5"/>
                </a:solidFill>
                <a:latin typeface="+mn-lt"/>
              </a:rPr>
              <a:t>COSA PROVERAI?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Un gesto sostenibile
da rendere un’abitudine.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10128" y="3401568"/>
            <a:ext cx="2395728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1">
                <a:solidFill>
                  <a:schemeClr val="accent4"/>
                </a:solidFill>
                <a:latin typeface="+mn-lt"/>
              </a:rPr>
              <a:t>COSA FAI GIÀ?</a:t>
            </a:r>
          </a:p>
          <a:p>
            <a:pPr algn="l">
              <a:lnSpc>
                <a:spcPct val="100000"/>
              </a:lnSpc>
            </a:pPr>
            <a:r>
              <a:rPr sz="1700">
                <a:solidFill>
                  <a:schemeClr val="tx1"/>
                </a:solidFill>
                <a:latin typeface="+mn-lt"/>
              </a:rPr>
              <a:t>Una buona pratica
da condividere.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6656" y="4709160"/>
            <a:ext cx="5321808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chemeClr val="accent6"/>
                </a:solidFill>
                <a:latin typeface="+mn-lt"/>
              </a:rPr>
              <a:t>Il tuo esempio può ispirare gli altri.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6656" y="5120640"/>
            <a:ext cx="5321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chemeClr val="accent4"/>
                </a:solidFill>
                <a:latin typeface="+mn-lt"/>
              </a:rPr>
              <a:t>CONDIVIDILO NEL NOSTRO SHAREPOINT</a:t>
            </a:r>
          </a:p>
        </p:txBody>
      </p:sp>
    </p:spTree>
    <p:extLst>
      <p:ext uri="{BB962C8B-B14F-4D97-AF65-F5344CB8AC3E}">
        <p14:creationId xmlns:p14="http://schemas.microsoft.com/office/powerpoint/2010/main" val="4075878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sualize-this-slide full canvas image" descr="Diapositiva conclusiva coordinata alla presentazione, con la scritta Grazie, il motivo illustrato della mobilità e il riferimento alla European Mobility Week 16-22 settembre 202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a823e81-3527-485c-a629-67235afb2fa8}" enabled="0" method="" siteId="{7a823e81-3527-485c-a629-67235afb2fa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419</Words>
  <Application>Microsoft Office PowerPoint</Application>
  <PresentationFormat>Widescreen</PresentationFormat>
  <Paragraphs>75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Impresa Pizzarotti &amp; C. S.p.A.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Daniela Marchi</dc:creator>
  <cp:lastModifiedBy>Focacci Filippo</cp:lastModifiedBy>
  <cp:revision>5</cp:revision>
  <dcterms:created xsi:type="dcterms:W3CDTF">2026-09-11T08:24:05Z</dcterms:created>
  <dcterms:modified xsi:type="dcterms:W3CDTF">2026-09-15T15:08:15Z</dcterms:modified>
</cp:coreProperties>
</file>