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72" r:id="rId6"/>
    <p:sldId id="264" r:id="rId7"/>
    <p:sldId id="266" r:id="rId8"/>
    <p:sldId id="267" r:id="rId9"/>
    <p:sldId id="268" r:id="rId10"/>
    <p:sldId id="265" r:id="rId11"/>
    <p:sldId id="270" r:id="rId12"/>
    <p:sldId id="269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948262-E574-4680-9D98-DB596485252B}" v="52" dt="2025-11-25T08:17:30.2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a Marchi" userId="1e71fc5b-a6ad-41e5-9fc6-345e8bee042f" providerId="ADAL" clId="{D4948262-E574-4680-9D98-DB596485252B}"/>
    <pc:docChg chg="undo custSel addSld delSld modSld sldOrd">
      <pc:chgData name="Daniela Marchi" userId="1e71fc5b-a6ad-41e5-9fc6-345e8bee042f" providerId="ADAL" clId="{D4948262-E574-4680-9D98-DB596485252B}" dt="2025-11-25T08:19:18.518" v="3122" actId="20577"/>
      <pc:docMkLst>
        <pc:docMk/>
      </pc:docMkLst>
      <pc:sldChg chg="addSp delSp modSp mod">
        <pc:chgData name="Daniela Marchi" userId="1e71fc5b-a6ad-41e5-9fc6-345e8bee042f" providerId="ADAL" clId="{D4948262-E574-4680-9D98-DB596485252B}" dt="2025-11-24T10:36:40.140" v="2893" actId="26606"/>
        <pc:sldMkLst>
          <pc:docMk/>
          <pc:sldMk cId="2853562443" sldId="256"/>
        </pc:sldMkLst>
        <pc:spChg chg="mod">
          <ac:chgData name="Daniela Marchi" userId="1e71fc5b-a6ad-41e5-9fc6-345e8bee042f" providerId="ADAL" clId="{D4948262-E574-4680-9D98-DB596485252B}" dt="2025-11-24T10:36:40.134" v="2892" actId="26606"/>
          <ac:spMkLst>
            <pc:docMk/>
            <pc:sldMk cId="2853562443" sldId="256"/>
            <ac:spMk id="2" creationId="{9B868310-41B6-912E-13F8-BDF534FDDD16}"/>
          </ac:spMkLst>
        </pc:spChg>
        <pc:spChg chg="mod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3" creationId="{C0852E86-5088-FA39-24F0-1F5B163A8680}"/>
          </ac:spMkLst>
        </pc:spChg>
        <pc:spChg chg="del">
          <ac:chgData name="Daniela Marchi" userId="1e71fc5b-a6ad-41e5-9fc6-345e8bee042f" providerId="ADAL" clId="{D4948262-E574-4680-9D98-DB596485252B}" dt="2025-11-24T10:35:12.150" v="2886" actId="26606"/>
          <ac:spMkLst>
            <pc:docMk/>
            <pc:sldMk cId="2853562443" sldId="256"/>
            <ac:spMk id="32" creationId="{289ED1AA-8684-4D37-B208-8777E1A7780D}"/>
          </ac:spMkLst>
        </pc:spChg>
        <pc:spChg chg="del">
          <ac:chgData name="Daniela Marchi" userId="1e71fc5b-a6ad-41e5-9fc6-345e8bee042f" providerId="ADAL" clId="{D4948262-E574-4680-9D98-DB596485252B}" dt="2025-11-24T10:35:12.150" v="2886" actId="26606"/>
          <ac:spMkLst>
            <pc:docMk/>
            <pc:sldMk cId="2853562443" sldId="256"/>
            <ac:spMk id="33" creationId="{4180E01B-B1F4-437C-807D-1C930718EE64}"/>
          </ac:spMkLst>
        </pc:spChg>
        <pc:spChg chg="del">
          <ac:chgData name="Daniela Marchi" userId="1e71fc5b-a6ad-41e5-9fc6-345e8bee042f" providerId="ADAL" clId="{D4948262-E574-4680-9D98-DB596485252B}" dt="2025-11-24T10:35:12.150" v="2886" actId="26606"/>
          <ac:spMkLst>
            <pc:docMk/>
            <pc:sldMk cId="2853562443" sldId="256"/>
            <ac:spMk id="34" creationId="{41F77738-2AF0-4750-A0C7-F97C2C17590E}"/>
          </ac:spMkLst>
        </pc:spChg>
        <pc:spChg chg="add del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39" creationId="{1A3C89F8-0D2F-47FF-B903-151248265F47}"/>
          </ac:spMkLst>
        </pc:spChg>
        <pc:spChg chg="add del">
          <ac:chgData name="Daniela Marchi" userId="1e71fc5b-a6ad-41e5-9fc6-345e8bee042f" providerId="ADAL" clId="{D4948262-E574-4680-9D98-DB596485252B}" dt="2025-11-24T10:36:40.134" v="2892" actId="26606"/>
          <ac:spMkLst>
            <pc:docMk/>
            <pc:sldMk cId="2853562443" sldId="256"/>
            <ac:spMk id="41" creationId="{C5CB530E-515E-412C-9DF1-5F8FFBD6F383}"/>
          </ac:spMkLst>
        </pc:spChg>
        <pc:spChg chg="add del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43" creationId="{712D4376-A578-4FF1-94FC-245E7A6A489F}"/>
          </ac:spMkLst>
        </pc:spChg>
        <pc:spChg chg="add del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45" creationId="{AEA7509D-F04F-40CB-A0B3-EEF16499CC9F}"/>
          </ac:spMkLst>
        </pc:spChg>
        <pc:spChg chg="add del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49" creationId="{508BEF50-7B1E-49A4-BC19-5F4F1D755E64}"/>
          </ac:spMkLst>
        </pc:spChg>
        <pc:spChg chg="add del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51" creationId="{3FBAD350-5664-4811-A208-657FB882D350}"/>
          </ac:spMkLst>
        </pc:spChg>
        <pc:spChg chg="add del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53" creationId="{C39ADB8F-D187-49D7-BDCF-C1B6DC727068}"/>
          </ac:spMkLst>
        </pc:spChg>
        <pc:spChg chg="del">
          <ac:chgData name="Daniela Marchi" userId="1e71fc5b-a6ad-41e5-9fc6-345e8bee042f" providerId="ADAL" clId="{D4948262-E574-4680-9D98-DB596485252B}" dt="2025-11-24T10:36:40.134" v="2892" actId="26606"/>
          <ac:spMkLst>
            <pc:docMk/>
            <pc:sldMk cId="2853562443" sldId="256"/>
            <ac:spMk id="58" creationId="{943CAA20-3569-4189-9E48-239A229A86CA}"/>
          </ac:spMkLst>
        </pc:spChg>
        <pc:spChg chg="add del">
          <ac:chgData name="Daniela Marchi" userId="1e71fc5b-a6ad-41e5-9fc6-345e8bee042f" providerId="ADAL" clId="{D4948262-E574-4680-9D98-DB596485252B}" dt="2025-11-24T10:36:40.134" v="2892" actId="26606"/>
          <ac:spMkLst>
            <pc:docMk/>
            <pc:sldMk cId="2853562443" sldId="256"/>
            <ac:spMk id="60" creationId="{DA542B6D-E775-4832-91DC-2D20F857813A}"/>
          </ac:spMkLst>
        </pc:spChg>
        <pc:spChg chg="add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62" creationId="{2A39B854-4B6C-4F7F-A602-6F97770CED70}"/>
          </ac:spMkLst>
        </pc:spChg>
        <pc:spChg chg="add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63" creationId="{4D24BFD5-D814-402B-B6C4-EEF6AE14B0F2}"/>
          </ac:spMkLst>
        </pc:spChg>
        <pc:spChg chg="add">
          <ac:chgData name="Daniela Marchi" userId="1e71fc5b-a6ad-41e5-9fc6-345e8bee042f" providerId="ADAL" clId="{D4948262-E574-4680-9D98-DB596485252B}" dt="2025-11-24T10:36:40.140" v="2893" actId="26606"/>
          <ac:spMkLst>
            <pc:docMk/>
            <pc:sldMk cId="2853562443" sldId="256"/>
            <ac:spMk id="64" creationId="{36FED7E8-9A97-475F-9FA4-113410D4433B}"/>
          </ac:spMkLst>
        </pc:spChg>
      </pc:sldChg>
      <pc:sldChg chg="addSp delSp modSp mod">
        <pc:chgData name="Daniela Marchi" userId="1e71fc5b-a6ad-41e5-9fc6-345e8bee042f" providerId="ADAL" clId="{D4948262-E574-4680-9D98-DB596485252B}" dt="2025-11-25T08:19:18.518" v="3122" actId="20577"/>
        <pc:sldMkLst>
          <pc:docMk/>
          <pc:sldMk cId="3042638327" sldId="259"/>
        </pc:sldMkLst>
        <pc:spChg chg="mod">
          <ac:chgData name="Daniela Marchi" userId="1e71fc5b-a6ad-41e5-9fc6-345e8bee042f" providerId="ADAL" clId="{D4948262-E574-4680-9D98-DB596485252B}" dt="2025-11-25T08:19:18.518" v="3122" actId="20577"/>
          <ac:spMkLst>
            <pc:docMk/>
            <pc:sldMk cId="3042638327" sldId="259"/>
            <ac:spMk id="9" creationId="{B61F8B66-F8A8-D1A0-F585-D82209ECBEFE}"/>
          </ac:spMkLst>
        </pc:spChg>
        <pc:spChg chg="del">
          <ac:chgData name="Daniela Marchi" userId="1e71fc5b-a6ad-41e5-9fc6-345e8bee042f" providerId="ADAL" clId="{D4948262-E574-4680-9D98-DB596485252B}" dt="2025-11-24T10:35:25.712" v="2887" actId="26606"/>
          <ac:spMkLst>
            <pc:docMk/>
            <pc:sldMk cId="3042638327" sldId="259"/>
            <ac:spMk id="25" creationId="{C2554CA6-288E-4202-BC52-2E5A8F0C0AED}"/>
          </ac:spMkLst>
        </pc:spChg>
        <pc:spChg chg="del">
          <ac:chgData name="Daniela Marchi" userId="1e71fc5b-a6ad-41e5-9fc6-345e8bee042f" providerId="ADAL" clId="{D4948262-E574-4680-9D98-DB596485252B}" dt="2025-11-24T10:35:25.712" v="2887" actId="26606"/>
          <ac:spMkLst>
            <pc:docMk/>
            <pc:sldMk cId="3042638327" sldId="259"/>
            <ac:spMk id="27" creationId="{B10BB131-AC8E-4A8E-A5D1-36260F720C3B}"/>
          </ac:spMkLst>
        </pc:spChg>
        <pc:spChg chg="del">
          <ac:chgData name="Daniela Marchi" userId="1e71fc5b-a6ad-41e5-9fc6-345e8bee042f" providerId="ADAL" clId="{D4948262-E574-4680-9D98-DB596485252B}" dt="2025-11-24T10:35:25.712" v="2887" actId="26606"/>
          <ac:spMkLst>
            <pc:docMk/>
            <pc:sldMk cId="3042638327" sldId="259"/>
            <ac:spMk id="29" creationId="{5B7778FC-632E-4DCA-A7CB-0D7731CCF970}"/>
          </ac:spMkLst>
        </pc:spChg>
        <pc:spChg chg="del">
          <ac:chgData name="Daniela Marchi" userId="1e71fc5b-a6ad-41e5-9fc6-345e8bee042f" providerId="ADAL" clId="{D4948262-E574-4680-9D98-DB596485252B}" dt="2025-11-24T10:35:25.712" v="2887" actId="26606"/>
          <ac:spMkLst>
            <pc:docMk/>
            <pc:sldMk cId="3042638327" sldId="259"/>
            <ac:spMk id="31" creationId="{FA23A907-97FB-4A8F-880A-DD77401C4296}"/>
          </ac:spMkLst>
        </pc:spChg>
        <pc:spChg chg="add del">
          <ac:chgData name="Daniela Marchi" userId="1e71fc5b-a6ad-41e5-9fc6-345e8bee042f" providerId="ADAL" clId="{D4948262-E574-4680-9D98-DB596485252B}" dt="2025-11-24T10:35:56.043" v="2888" actId="26606"/>
          <ac:spMkLst>
            <pc:docMk/>
            <pc:sldMk cId="3042638327" sldId="259"/>
            <ac:spMk id="36" creationId="{327D73B4-9F5C-4A64-A179-51B9500CB8B5}"/>
          </ac:spMkLst>
        </pc:spChg>
        <pc:spChg chg="add del">
          <ac:chgData name="Daniela Marchi" userId="1e71fc5b-a6ad-41e5-9fc6-345e8bee042f" providerId="ADAL" clId="{D4948262-E574-4680-9D98-DB596485252B}" dt="2025-11-24T10:35:56.043" v="2888" actId="26606"/>
          <ac:spMkLst>
            <pc:docMk/>
            <pc:sldMk cId="3042638327" sldId="259"/>
            <ac:spMk id="38" creationId="{C1F06963-6374-4B48-844F-071A9BAAAE02}"/>
          </ac:spMkLst>
        </pc:spChg>
        <pc:spChg chg="add del">
          <ac:chgData name="Daniela Marchi" userId="1e71fc5b-a6ad-41e5-9fc6-345e8bee042f" providerId="ADAL" clId="{D4948262-E574-4680-9D98-DB596485252B}" dt="2025-11-24T10:35:56.043" v="2888" actId="26606"/>
          <ac:spMkLst>
            <pc:docMk/>
            <pc:sldMk cId="3042638327" sldId="259"/>
            <ac:spMk id="40" creationId="{6CB927A4-E432-4310-9CD5-E89FF5063179}"/>
          </ac:spMkLst>
        </pc:spChg>
        <pc:spChg chg="add del">
          <ac:chgData name="Daniela Marchi" userId="1e71fc5b-a6ad-41e5-9fc6-345e8bee042f" providerId="ADAL" clId="{D4948262-E574-4680-9D98-DB596485252B}" dt="2025-11-24T10:35:56.043" v="2888" actId="26606"/>
          <ac:spMkLst>
            <pc:docMk/>
            <pc:sldMk cId="3042638327" sldId="259"/>
            <ac:spMk id="42" creationId="{1453BF6C-B012-48B7-B4E8-6D7AC7C27D02}"/>
          </ac:spMkLst>
        </pc:spChg>
        <pc:spChg chg="add del">
          <ac:chgData name="Daniela Marchi" userId="1e71fc5b-a6ad-41e5-9fc6-345e8bee042f" providerId="ADAL" clId="{D4948262-E574-4680-9D98-DB596485252B}" dt="2025-11-24T10:35:56.043" v="2888" actId="26606"/>
          <ac:spMkLst>
            <pc:docMk/>
            <pc:sldMk cId="3042638327" sldId="259"/>
            <ac:spMk id="44" creationId="{E3020543-B24B-4EC4-8FFC-8DD88EEA91A8}"/>
          </ac:spMkLst>
        </pc:spChg>
        <pc:spChg chg="add del">
          <ac:chgData name="Daniela Marchi" userId="1e71fc5b-a6ad-41e5-9fc6-345e8bee042f" providerId="ADAL" clId="{D4948262-E574-4680-9D98-DB596485252B}" dt="2025-11-24T10:36:09.979" v="2889" actId="26606"/>
          <ac:spMkLst>
            <pc:docMk/>
            <pc:sldMk cId="3042638327" sldId="259"/>
            <ac:spMk id="51" creationId="{777A147A-9ED8-46B4-8660-1B3C2AA880B5}"/>
          </ac:spMkLst>
        </pc:spChg>
        <pc:spChg chg="add del">
          <ac:chgData name="Daniela Marchi" userId="1e71fc5b-a6ad-41e5-9fc6-345e8bee042f" providerId="ADAL" clId="{D4948262-E574-4680-9D98-DB596485252B}" dt="2025-11-24T10:36:09.979" v="2889" actId="26606"/>
          <ac:spMkLst>
            <pc:docMk/>
            <pc:sldMk cId="3042638327" sldId="259"/>
            <ac:spMk id="53" creationId="{5D6C15A0-C087-4593-8414-2B4EC1CDC3DE}"/>
          </ac:spMkLst>
        </pc:spChg>
        <pc:spChg chg="add del">
          <ac:chgData name="Daniela Marchi" userId="1e71fc5b-a6ad-41e5-9fc6-345e8bee042f" providerId="ADAL" clId="{D4948262-E574-4680-9D98-DB596485252B}" dt="2025-11-24T10:36:15.565" v="2890" actId="26606"/>
          <ac:spMkLst>
            <pc:docMk/>
            <pc:sldMk cId="3042638327" sldId="259"/>
            <ac:spMk id="58" creationId="{100EDD19-6802-4EC3-95CE-CFFAB042CFD6}"/>
          </ac:spMkLst>
        </pc:spChg>
        <pc:spChg chg="add del">
          <ac:chgData name="Daniela Marchi" userId="1e71fc5b-a6ad-41e5-9fc6-345e8bee042f" providerId="ADAL" clId="{D4948262-E574-4680-9D98-DB596485252B}" dt="2025-11-24T10:36:15.565" v="2890" actId="26606"/>
          <ac:spMkLst>
            <pc:docMk/>
            <pc:sldMk cId="3042638327" sldId="259"/>
            <ac:spMk id="60" creationId="{DB17E863-922E-4C26-BD64-E8FD41D28661}"/>
          </ac:spMkLst>
        </pc:spChg>
        <pc:spChg chg="add">
          <ac:chgData name="Daniela Marchi" userId="1e71fc5b-a6ad-41e5-9fc6-345e8bee042f" providerId="ADAL" clId="{D4948262-E574-4680-9D98-DB596485252B}" dt="2025-11-24T10:36:15.565" v="2890" actId="26606"/>
          <ac:spMkLst>
            <pc:docMk/>
            <pc:sldMk cId="3042638327" sldId="259"/>
            <ac:spMk id="65" creationId="{777A147A-9ED8-46B4-8660-1B3C2AA880B5}"/>
          </ac:spMkLst>
        </pc:spChg>
        <pc:spChg chg="add">
          <ac:chgData name="Daniela Marchi" userId="1e71fc5b-a6ad-41e5-9fc6-345e8bee042f" providerId="ADAL" clId="{D4948262-E574-4680-9D98-DB596485252B}" dt="2025-11-24T10:36:15.565" v="2890" actId="26606"/>
          <ac:spMkLst>
            <pc:docMk/>
            <pc:sldMk cId="3042638327" sldId="259"/>
            <ac:spMk id="67" creationId="{5D6C15A0-C087-4593-8414-2B4EC1CDC3DE}"/>
          </ac:spMkLst>
        </pc:spChg>
        <pc:cxnChg chg="del">
          <ac:chgData name="Daniela Marchi" userId="1e71fc5b-a6ad-41e5-9fc6-345e8bee042f" providerId="ADAL" clId="{D4948262-E574-4680-9D98-DB596485252B}" dt="2025-11-24T10:35:56.043" v="2888" actId="26606"/>
          <ac:cxnSpMkLst>
            <pc:docMk/>
            <pc:sldMk cId="3042638327" sldId="259"/>
            <ac:cxnSpMk id="46" creationId="{C49DA8F6-BCC1-4447-B54C-57856834B94B}"/>
          </ac:cxnSpMkLst>
        </pc:cxnChg>
      </pc:sldChg>
      <pc:sldChg chg="new del">
        <pc:chgData name="Daniela Marchi" userId="1e71fc5b-a6ad-41e5-9fc6-345e8bee042f" providerId="ADAL" clId="{D4948262-E574-4680-9D98-DB596485252B}" dt="2025-11-21T13:52:40.004" v="71" actId="47"/>
        <pc:sldMkLst>
          <pc:docMk/>
          <pc:sldMk cId="2995007662" sldId="260"/>
        </pc:sldMkLst>
      </pc:sldChg>
      <pc:sldChg chg="new del">
        <pc:chgData name="Daniela Marchi" userId="1e71fc5b-a6ad-41e5-9fc6-345e8bee042f" providerId="ADAL" clId="{D4948262-E574-4680-9D98-DB596485252B}" dt="2025-11-21T14:00:13.870" v="299" actId="47"/>
        <pc:sldMkLst>
          <pc:docMk/>
          <pc:sldMk cId="1385999317" sldId="261"/>
        </pc:sldMkLst>
      </pc:sldChg>
      <pc:sldChg chg="addSp delSp modSp new mod setBg addAnim">
        <pc:chgData name="Daniela Marchi" userId="1e71fc5b-a6ad-41e5-9fc6-345e8bee042f" providerId="ADAL" clId="{D4948262-E574-4680-9D98-DB596485252B}" dt="2025-11-24T10:28:20.672" v="2885" actId="26606"/>
        <pc:sldMkLst>
          <pc:docMk/>
          <pc:sldMk cId="1208743923" sldId="262"/>
        </pc:sldMkLst>
        <pc:spChg chg="mod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2" creationId="{79E5459F-1CB6-995C-5A1F-6056DDB82F4A}"/>
          </ac:spMkLst>
        </pc:spChg>
        <pc:spChg chg="del mod">
          <ac:chgData name="Daniela Marchi" userId="1e71fc5b-a6ad-41e5-9fc6-345e8bee042f" providerId="ADAL" clId="{D4948262-E574-4680-9D98-DB596485252B}" dt="2025-11-24T10:04:54.644" v="1936" actId="478"/>
          <ac:spMkLst>
            <pc:docMk/>
            <pc:sldMk cId="1208743923" sldId="262"/>
            <ac:spMk id="3" creationId="{348D1D6F-EB16-72F5-DE7B-020AC1B1F484}"/>
          </ac:spMkLst>
        </pc:spChg>
        <pc:spChg chg="add del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19" creationId="{D0522C2C-7B5C-48A7-A969-03941E5D2E76}"/>
          </ac:spMkLst>
        </pc:spChg>
        <pc:spChg chg="add del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23" creationId="{D6EE29F2-D77F-4BD0-A20B-334D316A1C9D}"/>
          </ac:spMkLst>
        </pc:spChg>
        <pc:spChg chg="add del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25" creationId="{22D09ED2-868F-42C6-866E-F92E0CEF314F}"/>
          </ac:spMkLst>
        </pc:spChg>
        <pc:spChg chg="add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30" creationId="{1A3C89F8-0D2F-47FF-B903-151248265F47}"/>
          </ac:spMkLst>
        </pc:spChg>
        <pc:spChg chg="add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32" creationId="{C5CB530E-515E-412C-9DF1-5F8FFBD6F383}"/>
          </ac:spMkLst>
        </pc:spChg>
        <pc:spChg chg="add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36" creationId="{AEA7509D-F04F-40CB-A0B3-EEF16499CC9F}"/>
          </ac:spMkLst>
        </pc:spChg>
        <pc:spChg chg="add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40" creationId="{508BEF50-7B1E-49A4-BC19-5F4F1D755E64}"/>
          </ac:spMkLst>
        </pc:spChg>
        <pc:spChg chg="add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42" creationId="{3FBAD350-5664-4811-A208-657FB882D350}"/>
          </ac:spMkLst>
        </pc:spChg>
        <pc:spChg chg="add">
          <ac:chgData name="Daniela Marchi" userId="1e71fc5b-a6ad-41e5-9fc6-345e8bee042f" providerId="ADAL" clId="{D4948262-E574-4680-9D98-DB596485252B}" dt="2025-11-24T10:28:20.672" v="2885" actId="26606"/>
          <ac:spMkLst>
            <pc:docMk/>
            <pc:sldMk cId="1208743923" sldId="262"/>
            <ac:spMk id="44" creationId="{C39ADB8F-D187-49D7-BDCF-C1B6DC727068}"/>
          </ac:spMkLst>
        </pc:spChg>
      </pc:sldChg>
      <pc:sldChg chg="modSp new del mod">
        <pc:chgData name="Daniela Marchi" userId="1e71fc5b-a6ad-41e5-9fc6-345e8bee042f" providerId="ADAL" clId="{D4948262-E574-4680-9D98-DB596485252B}" dt="2025-11-21T14:00:16.501" v="300" actId="47"/>
        <pc:sldMkLst>
          <pc:docMk/>
          <pc:sldMk cId="558892878" sldId="263"/>
        </pc:sldMkLst>
      </pc:sldChg>
      <pc:sldChg chg="addSp delSp modSp new mod setBg">
        <pc:chgData name="Daniela Marchi" userId="1e71fc5b-a6ad-41e5-9fc6-345e8bee042f" providerId="ADAL" clId="{D4948262-E574-4680-9D98-DB596485252B}" dt="2025-11-24T10:27:10.883" v="2882" actId="255"/>
        <pc:sldMkLst>
          <pc:docMk/>
          <pc:sldMk cId="2731101993" sldId="264"/>
        </pc:sldMkLst>
        <pc:spChg chg="mod">
          <ac:chgData name="Daniela Marchi" userId="1e71fc5b-a6ad-41e5-9fc6-345e8bee042f" providerId="ADAL" clId="{D4948262-E574-4680-9D98-DB596485252B}" dt="2025-11-24T10:26:33.067" v="2877" actId="14100"/>
          <ac:spMkLst>
            <pc:docMk/>
            <pc:sldMk cId="2731101993" sldId="264"/>
            <ac:spMk id="2" creationId="{C3E49D89-2E4A-295E-D911-AFAE34119126}"/>
          </ac:spMkLst>
        </pc:spChg>
        <pc:spChg chg="add del mod">
          <ac:chgData name="Daniela Marchi" userId="1e71fc5b-a6ad-41e5-9fc6-345e8bee042f" providerId="ADAL" clId="{D4948262-E574-4680-9D98-DB596485252B}" dt="2025-11-24T10:10:56.766" v="2114" actId="26606"/>
          <ac:spMkLst>
            <pc:docMk/>
            <pc:sldMk cId="2731101993" sldId="264"/>
            <ac:spMk id="3" creationId="{DF8C2BFE-2CE6-ED7D-A9A3-DD21431AECB7}"/>
          </ac:spMkLst>
        </pc:spChg>
        <pc:spChg chg="add del">
          <ac:chgData name="Daniela Marchi" userId="1e71fc5b-a6ad-41e5-9fc6-345e8bee042f" providerId="ADAL" clId="{D4948262-E574-4680-9D98-DB596485252B}" dt="2025-11-24T10:10:56.766" v="2114" actId="26606"/>
          <ac:spMkLst>
            <pc:docMk/>
            <pc:sldMk cId="2731101993" sldId="264"/>
            <ac:spMk id="45" creationId="{907EF6B7-1338-4443-8C46-6A318D952DFD}"/>
          </ac:spMkLst>
        </pc:spChg>
        <pc:spChg chg="add del">
          <ac:chgData name="Daniela Marchi" userId="1e71fc5b-a6ad-41e5-9fc6-345e8bee042f" providerId="ADAL" clId="{D4948262-E574-4680-9D98-DB596485252B}" dt="2025-11-24T10:10:56.766" v="2114" actId="26606"/>
          <ac:spMkLst>
            <pc:docMk/>
            <pc:sldMk cId="2731101993" sldId="264"/>
            <ac:spMk id="46" creationId="{DAAE4CDD-124C-4DCF-9584-B6033B545DD5}"/>
          </ac:spMkLst>
        </pc:spChg>
        <pc:spChg chg="add del">
          <ac:chgData name="Daniela Marchi" userId="1e71fc5b-a6ad-41e5-9fc6-345e8bee042f" providerId="ADAL" clId="{D4948262-E574-4680-9D98-DB596485252B}" dt="2025-11-24T10:10:56.766" v="2114" actId="26606"/>
          <ac:spMkLst>
            <pc:docMk/>
            <pc:sldMk cId="2731101993" sldId="264"/>
            <ac:spMk id="47" creationId="{081E4A58-353D-44AE-B2FC-2A74E2E400F7}"/>
          </ac:spMkLst>
        </pc:spChg>
        <pc:spChg chg="add mod">
          <ac:chgData name="Daniela Marchi" userId="1e71fc5b-a6ad-41e5-9fc6-345e8bee042f" providerId="ADAL" clId="{D4948262-E574-4680-9D98-DB596485252B}" dt="2025-11-24T10:27:10.883" v="2882" actId="255"/>
          <ac:spMkLst>
            <pc:docMk/>
            <pc:sldMk cId="2731101993" sldId="264"/>
            <ac:spMk id="52" creationId="{DF8C2BFE-2CE6-ED7D-A9A3-DD21431AECB7}"/>
          </ac:spMkLst>
        </pc:spChg>
        <pc:spChg chg="add del">
          <ac:chgData name="Daniela Marchi" userId="1e71fc5b-a6ad-41e5-9fc6-345e8bee042f" providerId="ADAL" clId="{D4948262-E574-4680-9D98-DB596485252B}" dt="2025-11-24T10:26:03.572" v="2874" actId="26606"/>
          <ac:spMkLst>
            <pc:docMk/>
            <pc:sldMk cId="2731101993" sldId="264"/>
            <ac:spMk id="54" creationId="{245A9F99-D9B1-4094-A2E2-B90AC1DB7B9C}"/>
          </ac:spMkLst>
        </pc:spChg>
        <pc:spChg chg="add del">
          <ac:chgData name="Daniela Marchi" userId="1e71fc5b-a6ad-41e5-9fc6-345e8bee042f" providerId="ADAL" clId="{D4948262-E574-4680-9D98-DB596485252B}" dt="2025-11-24T10:26:03.572" v="2874" actId="26606"/>
          <ac:spMkLst>
            <pc:docMk/>
            <pc:sldMk cId="2731101993" sldId="264"/>
            <ac:spMk id="56" creationId="{B7FAF607-473A-4A43-A23D-BBFF5C4117BB}"/>
          </ac:spMkLst>
        </pc:spChg>
        <pc:spChg chg="add del">
          <ac:chgData name="Daniela Marchi" userId="1e71fc5b-a6ad-41e5-9fc6-345e8bee042f" providerId="ADAL" clId="{D4948262-E574-4680-9D98-DB596485252B}" dt="2025-11-24T10:26:00.245" v="2871" actId="26606"/>
          <ac:spMkLst>
            <pc:docMk/>
            <pc:sldMk cId="2731101993" sldId="264"/>
            <ac:spMk id="66" creationId="{327D73B4-9F5C-4A64-A179-51B9500CB8B5}"/>
          </ac:spMkLst>
        </pc:spChg>
        <pc:spChg chg="add del">
          <ac:chgData name="Daniela Marchi" userId="1e71fc5b-a6ad-41e5-9fc6-345e8bee042f" providerId="ADAL" clId="{D4948262-E574-4680-9D98-DB596485252B}" dt="2025-11-24T10:26:00.245" v="2871" actId="26606"/>
          <ac:spMkLst>
            <pc:docMk/>
            <pc:sldMk cId="2731101993" sldId="264"/>
            <ac:spMk id="68" creationId="{C1F06963-6374-4B48-844F-071A9BAAAE02}"/>
          </ac:spMkLst>
        </pc:spChg>
        <pc:spChg chg="add del">
          <ac:chgData name="Daniela Marchi" userId="1e71fc5b-a6ad-41e5-9fc6-345e8bee042f" providerId="ADAL" clId="{D4948262-E574-4680-9D98-DB596485252B}" dt="2025-11-24T10:26:00.245" v="2871" actId="26606"/>
          <ac:spMkLst>
            <pc:docMk/>
            <pc:sldMk cId="2731101993" sldId="264"/>
            <ac:spMk id="74" creationId="{E3020543-B24B-4EC4-8FFC-8DD88EEA91A8}"/>
          </ac:spMkLst>
        </pc:spChg>
        <pc:spChg chg="add del">
          <ac:chgData name="Daniela Marchi" userId="1e71fc5b-a6ad-41e5-9fc6-345e8bee042f" providerId="ADAL" clId="{D4948262-E574-4680-9D98-DB596485252B}" dt="2025-11-24T10:26:03.563" v="2873" actId="26606"/>
          <ac:spMkLst>
            <pc:docMk/>
            <pc:sldMk cId="2731101993" sldId="264"/>
            <ac:spMk id="78" creationId="{A2679492-7988-4050-9056-542444452411}"/>
          </ac:spMkLst>
        </pc:spChg>
        <pc:spChg chg="add del">
          <ac:chgData name="Daniela Marchi" userId="1e71fc5b-a6ad-41e5-9fc6-345e8bee042f" providerId="ADAL" clId="{D4948262-E574-4680-9D98-DB596485252B}" dt="2025-11-24T10:26:03.563" v="2873" actId="26606"/>
          <ac:spMkLst>
            <pc:docMk/>
            <pc:sldMk cId="2731101993" sldId="264"/>
            <ac:spMk id="79" creationId="{B091B163-7D61-4891-ABCF-5C13D9C418D0}"/>
          </ac:spMkLst>
        </pc:spChg>
        <pc:spChg chg="add">
          <ac:chgData name="Daniela Marchi" userId="1e71fc5b-a6ad-41e5-9fc6-345e8bee042f" providerId="ADAL" clId="{D4948262-E574-4680-9D98-DB596485252B}" dt="2025-11-24T10:26:03.572" v="2874" actId="26606"/>
          <ac:spMkLst>
            <pc:docMk/>
            <pc:sldMk cId="2731101993" sldId="264"/>
            <ac:spMk id="82" creationId="{327D73B4-9F5C-4A64-A179-51B9500CB8B5}"/>
          </ac:spMkLst>
        </pc:spChg>
        <pc:spChg chg="add">
          <ac:chgData name="Daniela Marchi" userId="1e71fc5b-a6ad-41e5-9fc6-345e8bee042f" providerId="ADAL" clId="{D4948262-E574-4680-9D98-DB596485252B}" dt="2025-11-24T10:26:03.572" v="2874" actId="26606"/>
          <ac:spMkLst>
            <pc:docMk/>
            <pc:sldMk cId="2731101993" sldId="264"/>
            <ac:spMk id="83" creationId="{C1F06963-6374-4B48-844F-071A9BAAAE02}"/>
          </ac:spMkLst>
        </pc:spChg>
        <pc:spChg chg="add">
          <ac:chgData name="Daniela Marchi" userId="1e71fc5b-a6ad-41e5-9fc6-345e8bee042f" providerId="ADAL" clId="{D4948262-E574-4680-9D98-DB596485252B}" dt="2025-11-24T10:26:03.572" v="2874" actId="26606"/>
          <ac:spMkLst>
            <pc:docMk/>
            <pc:sldMk cId="2731101993" sldId="264"/>
            <ac:spMk id="85" creationId="{E3020543-B24B-4EC4-8FFC-8DD88EEA91A8}"/>
          </ac:spMkLst>
        </pc:spChg>
        <pc:grpChg chg="add del">
          <ac:chgData name="Daniela Marchi" userId="1e71fc5b-a6ad-41e5-9fc6-345e8bee042f" providerId="ADAL" clId="{D4948262-E574-4680-9D98-DB596485252B}" dt="2025-11-24T10:26:03.572" v="2874" actId="26606"/>
          <ac:grpSpMkLst>
            <pc:docMk/>
            <pc:sldMk cId="2731101993" sldId="264"/>
            <ac:grpSpMk id="58" creationId="{C5F6476F-D303-44D3-B30F-1BA348F0F64A}"/>
          </ac:grpSpMkLst>
        </pc:grpChg>
        <pc:grpChg chg="add del">
          <ac:chgData name="Daniela Marchi" userId="1e71fc5b-a6ad-41e5-9fc6-345e8bee042f" providerId="ADAL" clId="{D4948262-E574-4680-9D98-DB596485252B}" dt="2025-11-24T10:26:00.245" v="2871" actId="26606"/>
          <ac:grpSpMkLst>
            <pc:docMk/>
            <pc:sldMk cId="2731101993" sldId="264"/>
            <ac:grpSpMk id="70" creationId="{5614C7C0-FA1D-4105-8345-1DF76F9870A8}"/>
          </ac:grpSpMkLst>
        </pc:grpChg>
        <pc:grpChg chg="add">
          <ac:chgData name="Daniela Marchi" userId="1e71fc5b-a6ad-41e5-9fc6-345e8bee042f" providerId="ADAL" clId="{D4948262-E574-4680-9D98-DB596485252B}" dt="2025-11-24T10:26:03.572" v="2874" actId="26606"/>
          <ac:grpSpMkLst>
            <pc:docMk/>
            <pc:sldMk cId="2731101993" sldId="264"/>
            <ac:grpSpMk id="84" creationId="{5614C7C0-FA1D-4105-8345-1DF76F9870A8}"/>
          </ac:grpSpMkLst>
        </pc:grpChg>
        <pc:graphicFrameChg chg="add del">
          <ac:chgData name="Daniela Marchi" userId="1e71fc5b-a6ad-41e5-9fc6-345e8bee042f" providerId="ADAL" clId="{D4948262-E574-4680-9D98-DB596485252B}" dt="2025-11-24T10:10:56.747" v="2113" actId="26606"/>
          <ac:graphicFrameMkLst>
            <pc:docMk/>
            <pc:sldMk cId="2731101993" sldId="264"/>
            <ac:graphicFrameMk id="49" creationId="{EBB52E6C-C589-F7C3-9831-DFF502B57997}"/>
          </ac:graphicFrameMkLst>
        </pc:graphicFrameChg>
        <pc:picChg chg="add mod">
          <ac:chgData name="Daniela Marchi" userId="1e71fc5b-a6ad-41e5-9fc6-345e8bee042f" providerId="ADAL" clId="{D4948262-E574-4680-9D98-DB596485252B}" dt="2025-11-24T10:26:03.572" v="2874" actId="26606"/>
          <ac:picMkLst>
            <pc:docMk/>
            <pc:sldMk cId="2731101993" sldId="264"/>
            <ac:picMk id="51" creationId="{5BC05E8E-7AF7-93AC-A9BD-F53F574B9F64}"/>
          </ac:picMkLst>
        </pc:picChg>
        <pc:cxnChg chg="add del">
          <ac:chgData name="Daniela Marchi" userId="1e71fc5b-a6ad-41e5-9fc6-345e8bee042f" providerId="ADAL" clId="{D4948262-E574-4680-9D98-DB596485252B}" dt="2025-11-24T10:26:03.563" v="2873" actId="26606"/>
          <ac:cxnSpMkLst>
            <pc:docMk/>
            <pc:sldMk cId="2731101993" sldId="264"/>
            <ac:cxnSpMk id="80" creationId="{C49DA8F6-BCC1-4447-B54C-57856834B94B}"/>
          </ac:cxnSpMkLst>
        </pc:cxnChg>
      </pc:sldChg>
      <pc:sldChg chg="addSp delSp modSp new mod ord setBg">
        <pc:chgData name="Daniela Marchi" userId="1e71fc5b-a6ad-41e5-9fc6-345e8bee042f" providerId="ADAL" clId="{D4948262-E574-4680-9D98-DB596485252B}" dt="2025-11-25T08:15:56.902" v="2897"/>
        <pc:sldMkLst>
          <pc:docMk/>
          <pc:sldMk cId="2355599997" sldId="265"/>
        </pc:sldMkLst>
        <pc:spChg chg="mod">
          <ac:chgData name="Daniela Marchi" userId="1e71fc5b-a6ad-41e5-9fc6-345e8bee042f" providerId="ADAL" clId="{D4948262-E574-4680-9D98-DB596485252B}" dt="2025-11-24T10:24:46.589" v="2867" actId="20577"/>
          <ac:spMkLst>
            <pc:docMk/>
            <pc:sldMk cId="2355599997" sldId="265"/>
            <ac:spMk id="2" creationId="{DBB6885A-5254-79C2-D229-179CE8901F7C}"/>
          </ac:spMkLst>
        </pc:spChg>
        <pc:spChg chg="mod">
          <ac:chgData name="Daniela Marchi" userId="1e71fc5b-a6ad-41e5-9fc6-345e8bee042f" providerId="ADAL" clId="{D4948262-E574-4680-9D98-DB596485252B}" dt="2025-11-24T10:22:12.515" v="2805" actId="26606"/>
          <ac:spMkLst>
            <pc:docMk/>
            <pc:sldMk cId="2355599997" sldId="265"/>
            <ac:spMk id="3" creationId="{FAC88D82-0755-6B7C-216F-C157425A3508}"/>
          </ac:spMkLst>
        </pc:spChg>
        <pc:spChg chg="add del">
          <ac:chgData name="Daniela Marchi" userId="1e71fc5b-a6ad-41e5-9fc6-345e8bee042f" providerId="ADAL" clId="{D4948262-E574-4680-9D98-DB596485252B}" dt="2025-11-24T10:11:20.114" v="2115" actId="26606"/>
          <ac:spMkLst>
            <pc:docMk/>
            <pc:sldMk cId="2355599997" sldId="265"/>
            <ac:spMk id="8" creationId="{907EF6B7-1338-4443-8C46-6A318D952DFD}"/>
          </ac:spMkLst>
        </pc:spChg>
        <pc:spChg chg="add del">
          <ac:chgData name="Daniela Marchi" userId="1e71fc5b-a6ad-41e5-9fc6-345e8bee042f" providerId="ADAL" clId="{D4948262-E574-4680-9D98-DB596485252B}" dt="2025-11-24T10:11:20.114" v="2115" actId="26606"/>
          <ac:spMkLst>
            <pc:docMk/>
            <pc:sldMk cId="2355599997" sldId="265"/>
            <ac:spMk id="10" creationId="{DAAE4CDD-124C-4DCF-9584-B6033B545DD5}"/>
          </ac:spMkLst>
        </pc:spChg>
        <pc:spChg chg="add del">
          <ac:chgData name="Daniela Marchi" userId="1e71fc5b-a6ad-41e5-9fc6-345e8bee042f" providerId="ADAL" clId="{D4948262-E574-4680-9D98-DB596485252B}" dt="2025-11-24T10:11:20.114" v="2115" actId="26606"/>
          <ac:spMkLst>
            <pc:docMk/>
            <pc:sldMk cId="2355599997" sldId="265"/>
            <ac:spMk id="12" creationId="{081E4A58-353D-44AE-B2FC-2A74E2E400F7}"/>
          </ac:spMkLst>
        </pc:spChg>
        <pc:spChg chg="add del">
          <ac:chgData name="Daniela Marchi" userId="1e71fc5b-a6ad-41e5-9fc6-345e8bee042f" providerId="ADAL" clId="{D4948262-E574-4680-9D98-DB596485252B}" dt="2025-11-24T10:22:12.515" v="2805" actId="26606"/>
          <ac:spMkLst>
            <pc:docMk/>
            <pc:sldMk cId="2355599997" sldId="265"/>
            <ac:spMk id="19" creationId="{245A9F99-D9B1-4094-A2E2-B90AC1DB7B9C}"/>
          </ac:spMkLst>
        </pc:spChg>
        <pc:spChg chg="add del">
          <ac:chgData name="Daniela Marchi" userId="1e71fc5b-a6ad-41e5-9fc6-345e8bee042f" providerId="ADAL" clId="{D4948262-E574-4680-9D98-DB596485252B}" dt="2025-11-24T10:22:12.515" v="2805" actId="26606"/>
          <ac:spMkLst>
            <pc:docMk/>
            <pc:sldMk cId="2355599997" sldId="265"/>
            <ac:spMk id="21" creationId="{B7FAF607-473A-4A43-A23D-BBFF5C4117BB}"/>
          </ac:spMkLst>
        </pc:spChg>
        <pc:spChg chg="add">
          <ac:chgData name="Daniela Marchi" userId="1e71fc5b-a6ad-41e5-9fc6-345e8bee042f" providerId="ADAL" clId="{D4948262-E574-4680-9D98-DB596485252B}" dt="2025-11-24T10:22:12.515" v="2805" actId="26606"/>
          <ac:spMkLst>
            <pc:docMk/>
            <pc:sldMk cId="2355599997" sldId="265"/>
            <ac:spMk id="31" creationId="{327D73B4-9F5C-4A64-A179-51B9500CB8B5}"/>
          </ac:spMkLst>
        </pc:spChg>
        <pc:spChg chg="add">
          <ac:chgData name="Daniela Marchi" userId="1e71fc5b-a6ad-41e5-9fc6-345e8bee042f" providerId="ADAL" clId="{D4948262-E574-4680-9D98-DB596485252B}" dt="2025-11-24T10:22:12.515" v="2805" actId="26606"/>
          <ac:spMkLst>
            <pc:docMk/>
            <pc:sldMk cId="2355599997" sldId="265"/>
            <ac:spMk id="33" creationId="{C1F06963-6374-4B48-844F-071A9BAAAE02}"/>
          </ac:spMkLst>
        </pc:spChg>
        <pc:spChg chg="add">
          <ac:chgData name="Daniela Marchi" userId="1e71fc5b-a6ad-41e5-9fc6-345e8bee042f" providerId="ADAL" clId="{D4948262-E574-4680-9D98-DB596485252B}" dt="2025-11-24T10:22:12.515" v="2805" actId="26606"/>
          <ac:spMkLst>
            <pc:docMk/>
            <pc:sldMk cId="2355599997" sldId="265"/>
            <ac:spMk id="39" creationId="{E3020543-B24B-4EC4-8FFC-8DD88EEA91A8}"/>
          </ac:spMkLst>
        </pc:spChg>
        <pc:grpChg chg="add del">
          <ac:chgData name="Daniela Marchi" userId="1e71fc5b-a6ad-41e5-9fc6-345e8bee042f" providerId="ADAL" clId="{D4948262-E574-4680-9D98-DB596485252B}" dt="2025-11-24T10:22:12.515" v="2805" actId="26606"/>
          <ac:grpSpMkLst>
            <pc:docMk/>
            <pc:sldMk cId="2355599997" sldId="265"/>
            <ac:grpSpMk id="23" creationId="{C5F6476F-D303-44D3-B30F-1BA348F0F64A}"/>
          </ac:grpSpMkLst>
        </pc:grpChg>
        <pc:grpChg chg="add">
          <ac:chgData name="Daniela Marchi" userId="1e71fc5b-a6ad-41e5-9fc6-345e8bee042f" providerId="ADAL" clId="{D4948262-E574-4680-9D98-DB596485252B}" dt="2025-11-24T10:22:12.515" v="2805" actId="26606"/>
          <ac:grpSpMkLst>
            <pc:docMk/>
            <pc:sldMk cId="2355599997" sldId="265"/>
            <ac:grpSpMk id="35" creationId="{5614C7C0-FA1D-4105-8345-1DF76F9870A8}"/>
          </ac:grpSpMkLst>
        </pc:grpChg>
        <pc:picChg chg="add mod">
          <ac:chgData name="Daniela Marchi" userId="1e71fc5b-a6ad-41e5-9fc6-345e8bee042f" providerId="ADAL" clId="{D4948262-E574-4680-9D98-DB596485252B}" dt="2025-11-24T10:22:12.515" v="2805" actId="26606"/>
          <ac:picMkLst>
            <pc:docMk/>
            <pc:sldMk cId="2355599997" sldId="265"/>
            <ac:picMk id="16" creationId="{7C7CBD8A-5936-E4D0-ECC7-3EBFECA8C99D}"/>
          </ac:picMkLst>
        </pc:picChg>
      </pc:sldChg>
      <pc:sldChg chg="addSp delSp modSp new mod setBg">
        <pc:chgData name="Daniela Marchi" userId="1e71fc5b-a6ad-41e5-9fc6-345e8bee042f" providerId="ADAL" clId="{D4948262-E574-4680-9D98-DB596485252B}" dt="2025-11-24T10:22:35.756" v="2806" actId="26606"/>
        <pc:sldMkLst>
          <pc:docMk/>
          <pc:sldMk cId="1246366335" sldId="266"/>
        </pc:sldMkLst>
        <pc:spChg chg="mod">
          <ac:chgData name="Daniela Marchi" userId="1e71fc5b-a6ad-41e5-9fc6-345e8bee042f" providerId="ADAL" clId="{D4948262-E574-4680-9D98-DB596485252B}" dt="2025-11-24T10:22:35.756" v="2806" actId="26606"/>
          <ac:spMkLst>
            <pc:docMk/>
            <pc:sldMk cId="1246366335" sldId="266"/>
            <ac:spMk id="2" creationId="{D0DB2481-D2E9-2253-801F-506F26CA9243}"/>
          </ac:spMkLst>
        </pc:spChg>
        <pc:spChg chg="mod">
          <ac:chgData name="Daniela Marchi" userId="1e71fc5b-a6ad-41e5-9fc6-345e8bee042f" providerId="ADAL" clId="{D4948262-E574-4680-9D98-DB596485252B}" dt="2025-11-24T10:22:35.756" v="2806" actId="26606"/>
          <ac:spMkLst>
            <pc:docMk/>
            <pc:sldMk cId="1246366335" sldId="266"/>
            <ac:spMk id="3" creationId="{B8E40AC0-C588-7A34-537C-DA4275782FEE}"/>
          </ac:spMkLst>
        </pc:spChg>
        <pc:spChg chg="add del">
          <ac:chgData name="Daniela Marchi" userId="1e71fc5b-a6ad-41e5-9fc6-345e8bee042f" providerId="ADAL" clId="{D4948262-E574-4680-9D98-DB596485252B}" dt="2025-11-24T10:22:35.756" v="2806" actId="26606"/>
          <ac:spMkLst>
            <pc:docMk/>
            <pc:sldMk cId="1246366335" sldId="266"/>
            <ac:spMk id="8" creationId="{907EF6B7-1338-4443-8C46-6A318D952DFD}"/>
          </ac:spMkLst>
        </pc:spChg>
        <pc:spChg chg="add del">
          <ac:chgData name="Daniela Marchi" userId="1e71fc5b-a6ad-41e5-9fc6-345e8bee042f" providerId="ADAL" clId="{D4948262-E574-4680-9D98-DB596485252B}" dt="2025-11-24T10:22:35.756" v="2806" actId="26606"/>
          <ac:spMkLst>
            <pc:docMk/>
            <pc:sldMk cId="1246366335" sldId="266"/>
            <ac:spMk id="10" creationId="{DAAE4CDD-124C-4DCF-9584-B6033B545DD5}"/>
          </ac:spMkLst>
        </pc:spChg>
        <pc:spChg chg="add del">
          <ac:chgData name="Daniela Marchi" userId="1e71fc5b-a6ad-41e5-9fc6-345e8bee042f" providerId="ADAL" clId="{D4948262-E574-4680-9D98-DB596485252B}" dt="2025-11-24T10:22:35.756" v="2806" actId="26606"/>
          <ac:spMkLst>
            <pc:docMk/>
            <pc:sldMk cId="1246366335" sldId="266"/>
            <ac:spMk id="12" creationId="{081E4A58-353D-44AE-B2FC-2A74E2E400F7}"/>
          </ac:spMkLst>
        </pc:spChg>
        <pc:spChg chg="add">
          <ac:chgData name="Daniela Marchi" userId="1e71fc5b-a6ad-41e5-9fc6-345e8bee042f" providerId="ADAL" clId="{D4948262-E574-4680-9D98-DB596485252B}" dt="2025-11-24T10:22:35.756" v="2806" actId="26606"/>
          <ac:spMkLst>
            <pc:docMk/>
            <pc:sldMk cId="1246366335" sldId="266"/>
            <ac:spMk id="19" creationId="{327D73B4-9F5C-4A64-A179-51B9500CB8B5}"/>
          </ac:spMkLst>
        </pc:spChg>
        <pc:spChg chg="add">
          <ac:chgData name="Daniela Marchi" userId="1e71fc5b-a6ad-41e5-9fc6-345e8bee042f" providerId="ADAL" clId="{D4948262-E574-4680-9D98-DB596485252B}" dt="2025-11-24T10:22:35.756" v="2806" actId="26606"/>
          <ac:spMkLst>
            <pc:docMk/>
            <pc:sldMk cId="1246366335" sldId="266"/>
            <ac:spMk id="21" creationId="{C1F06963-6374-4B48-844F-071A9BAAAE02}"/>
          </ac:spMkLst>
        </pc:spChg>
        <pc:spChg chg="add">
          <ac:chgData name="Daniela Marchi" userId="1e71fc5b-a6ad-41e5-9fc6-345e8bee042f" providerId="ADAL" clId="{D4948262-E574-4680-9D98-DB596485252B}" dt="2025-11-24T10:22:35.756" v="2806" actId="26606"/>
          <ac:spMkLst>
            <pc:docMk/>
            <pc:sldMk cId="1246366335" sldId="266"/>
            <ac:spMk id="27" creationId="{E3020543-B24B-4EC4-8FFC-8DD88EEA91A8}"/>
          </ac:spMkLst>
        </pc:spChg>
        <pc:grpChg chg="add">
          <ac:chgData name="Daniela Marchi" userId="1e71fc5b-a6ad-41e5-9fc6-345e8bee042f" providerId="ADAL" clId="{D4948262-E574-4680-9D98-DB596485252B}" dt="2025-11-24T10:22:35.756" v="2806" actId="26606"/>
          <ac:grpSpMkLst>
            <pc:docMk/>
            <pc:sldMk cId="1246366335" sldId="266"/>
            <ac:grpSpMk id="23" creationId="{5614C7C0-FA1D-4105-8345-1DF76F9870A8}"/>
          </ac:grpSpMkLst>
        </pc:grpChg>
        <pc:picChg chg="add">
          <ac:chgData name="Daniela Marchi" userId="1e71fc5b-a6ad-41e5-9fc6-345e8bee042f" providerId="ADAL" clId="{D4948262-E574-4680-9D98-DB596485252B}" dt="2025-11-24T10:22:35.756" v="2806" actId="26606"/>
          <ac:picMkLst>
            <pc:docMk/>
            <pc:sldMk cId="1246366335" sldId="266"/>
            <ac:picMk id="16" creationId="{D6214EFD-92A5-F926-65BA-799218CE8235}"/>
          </ac:picMkLst>
        </pc:picChg>
      </pc:sldChg>
      <pc:sldChg chg="addSp delSp modSp new mod setBg">
        <pc:chgData name="Daniela Marchi" userId="1e71fc5b-a6ad-41e5-9fc6-345e8bee042f" providerId="ADAL" clId="{D4948262-E574-4680-9D98-DB596485252B}" dt="2025-11-24T10:25:11.333" v="2868" actId="26606"/>
        <pc:sldMkLst>
          <pc:docMk/>
          <pc:sldMk cId="1239872923" sldId="267"/>
        </pc:sldMkLst>
        <pc:spChg chg="mod">
          <ac:chgData name="Daniela Marchi" userId="1e71fc5b-a6ad-41e5-9fc6-345e8bee042f" providerId="ADAL" clId="{D4948262-E574-4680-9D98-DB596485252B}" dt="2025-11-24T10:25:11.333" v="2868" actId="26606"/>
          <ac:spMkLst>
            <pc:docMk/>
            <pc:sldMk cId="1239872923" sldId="267"/>
            <ac:spMk id="2" creationId="{83639646-3F92-0C15-B500-14886EFA6F85}"/>
          </ac:spMkLst>
        </pc:spChg>
        <pc:spChg chg="mod">
          <ac:chgData name="Daniela Marchi" userId="1e71fc5b-a6ad-41e5-9fc6-345e8bee042f" providerId="ADAL" clId="{D4948262-E574-4680-9D98-DB596485252B}" dt="2025-11-24T10:25:11.333" v="2868" actId="26606"/>
          <ac:spMkLst>
            <pc:docMk/>
            <pc:sldMk cId="1239872923" sldId="267"/>
            <ac:spMk id="3" creationId="{ABE75AE0-C381-7152-E7F6-E75708DFAFA8}"/>
          </ac:spMkLst>
        </pc:spChg>
        <pc:spChg chg="add del">
          <ac:chgData name="Daniela Marchi" userId="1e71fc5b-a6ad-41e5-9fc6-345e8bee042f" providerId="ADAL" clId="{D4948262-E574-4680-9D98-DB596485252B}" dt="2025-11-24T10:25:11.333" v="2868" actId="26606"/>
          <ac:spMkLst>
            <pc:docMk/>
            <pc:sldMk cId="1239872923" sldId="267"/>
            <ac:spMk id="8" creationId="{907EF6B7-1338-4443-8C46-6A318D952DFD}"/>
          </ac:spMkLst>
        </pc:spChg>
        <pc:spChg chg="add del">
          <ac:chgData name="Daniela Marchi" userId="1e71fc5b-a6ad-41e5-9fc6-345e8bee042f" providerId="ADAL" clId="{D4948262-E574-4680-9D98-DB596485252B}" dt="2025-11-24T10:25:11.333" v="2868" actId="26606"/>
          <ac:spMkLst>
            <pc:docMk/>
            <pc:sldMk cId="1239872923" sldId="267"/>
            <ac:spMk id="10" creationId="{DAAE4CDD-124C-4DCF-9584-B6033B545DD5}"/>
          </ac:spMkLst>
        </pc:spChg>
        <pc:spChg chg="add del">
          <ac:chgData name="Daniela Marchi" userId="1e71fc5b-a6ad-41e5-9fc6-345e8bee042f" providerId="ADAL" clId="{D4948262-E574-4680-9D98-DB596485252B}" dt="2025-11-24T10:25:11.333" v="2868" actId="26606"/>
          <ac:spMkLst>
            <pc:docMk/>
            <pc:sldMk cId="1239872923" sldId="267"/>
            <ac:spMk id="12" creationId="{081E4A58-353D-44AE-B2FC-2A74E2E400F7}"/>
          </ac:spMkLst>
        </pc:spChg>
        <pc:spChg chg="add">
          <ac:chgData name="Daniela Marchi" userId="1e71fc5b-a6ad-41e5-9fc6-345e8bee042f" providerId="ADAL" clId="{D4948262-E574-4680-9D98-DB596485252B}" dt="2025-11-24T10:25:11.333" v="2868" actId="26606"/>
          <ac:spMkLst>
            <pc:docMk/>
            <pc:sldMk cId="1239872923" sldId="267"/>
            <ac:spMk id="19" creationId="{327D73B4-9F5C-4A64-A179-51B9500CB8B5}"/>
          </ac:spMkLst>
        </pc:spChg>
        <pc:spChg chg="add">
          <ac:chgData name="Daniela Marchi" userId="1e71fc5b-a6ad-41e5-9fc6-345e8bee042f" providerId="ADAL" clId="{D4948262-E574-4680-9D98-DB596485252B}" dt="2025-11-24T10:25:11.333" v="2868" actId="26606"/>
          <ac:spMkLst>
            <pc:docMk/>
            <pc:sldMk cId="1239872923" sldId="267"/>
            <ac:spMk id="21" creationId="{C1F06963-6374-4B48-844F-071A9BAAAE02}"/>
          </ac:spMkLst>
        </pc:spChg>
        <pc:spChg chg="add">
          <ac:chgData name="Daniela Marchi" userId="1e71fc5b-a6ad-41e5-9fc6-345e8bee042f" providerId="ADAL" clId="{D4948262-E574-4680-9D98-DB596485252B}" dt="2025-11-24T10:25:11.333" v="2868" actId="26606"/>
          <ac:spMkLst>
            <pc:docMk/>
            <pc:sldMk cId="1239872923" sldId="267"/>
            <ac:spMk id="27" creationId="{E3020543-B24B-4EC4-8FFC-8DD88EEA91A8}"/>
          </ac:spMkLst>
        </pc:spChg>
        <pc:grpChg chg="add">
          <ac:chgData name="Daniela Marchi" userId="1e71fc5b-a6ad-41e5-9fc6-345e8bee042f" providerId="ADAL" clId="{D4948262-E574-4680-9D98-DB596485252B}" dt="2025-11-24T10:25:11.333" v="2868" actId="26606"/>
          <ac:grpSpMkLst>
            <pc:docMk/>
            <pc:sldMk cId="1239872923" sldId="267"/>
            <ac:grpSpMk id="23" creationId="{5614C7C0-FA1D-4105-8345-1DF76F9870A8}"/>
          </ac:grpSpMkLst>
        </pc:grpChg>
        <pc:picChg chg="add">
          <ac:chgData name="Daniela Marchi" userId="1e71fc5b-a6ad-41e5-9fc6-345e8bee042f" providerId="ADAL" clId="{D4948262-E574-4680-9D98-DB596485252B}" dt="2025-11-24T10:25:11.333" v="2868" actId="26606"/>
          <ac:picMkLst>
            <pc:docMk/>
            <pc:sldMk cId="1239872923" sldId="267"/>
            <ac:picMk id="16" creationId="{7805DA72-ABEA-B08E-E971-B176275C8977}"/>
          </ac:picMkLst>
        </pc:picChg>
      </pc:sldChg>
      <pc:sldChg chg="addSp delSp modSp new mod setBg">
        <pc:chgData name="Daniela Marchi" userId="1e71fc5b-a6ad-41e5-9fc6-345e8bee042f" providerId="ADAL" clId="{D4948262-E574-4680-9D98-DB596485252B}" dt="2025-11-24T10:25:38.884" v="2869" actId="26606"/>
        <pc:sldMkLst>
          <pc:docMk/>
          <pc:sldMk cId="2682139272" sldId="268"/>
        </pc:sldMkLst>
        <pc:spChg chg="mod">
          <ac:chgData name="Daniela Marchi" userId="1e71fc5b-a6ad-41e5-9fc6-345e8bee042f" providerId="ADAL" clId="{D4948262-E574-4680-9D98-DB596485252B}" dt="2025-11-24T10:25:38.884" v="2869" actId="26606"/>
          <ac:spMkLst>
            <pc:docMk/>
            <pc:sldMk cId="2682139272" sldId="268"/>
            <ac:spMk id="2" creationId="{86DFB235-0FC8-DF98-4959-6781EFA5BA3A}"/>
          </ac:spMkLst>
        </pc:spChg>
        <pc:spChg chg="mod">
          <ac:chgData name="Daniela Marchi" userId="1e71fc5b-a6ad-41e5-9fc6-345e8bee042f" providerId="ADAL" clId="{D4948262-E574-4680-9D98-DB596485252B}" dt="2025-11-24T10:25:38.884" v="2869" actId="26606"/>
          <ac:spMkLst>
            <pc:docMk/>
            <pc:sldMk cId="2682139272" sldId="268"/>
            <ac:spMk id="3" creationId="{BD712444-64ED-CDA9-F5CF-E6E1992C3F3C}"/>
          </ac:spMkLst>
        </pc:spChg>
        <pc:spChg chg="add del">
          <ac:chgData name="Daniela Marchi" userId="1e71fc5b-a6ad-41e5-9fc6-345e8bee042f" providerId="ADAL" clId="{D4948262-E574-4680-9D98-DB596485252B}" dt="2025-11-24T10:25:38.884" v="2869" actId="26606"/>
          <ac:spMkLst>
            <pc:docMk/>
            <pc:sldMk cId="2682139272" sldId="268"/>
            <ac:spMk id="8" creationId="{907EF6B7-1338-4443-8C46-6A318D952DFD}"/>
          </ac:spMkLst>
        </pc:spChg>
        <pc:spChg chg="add del">
          <ac:chgData name="Daniela Marchi" userId="1e71fc5b-a6ad-41e5-9fc6-345e8bee042f" providerId="ADAL" clId="{D4948262-E574-4680-9D98-DB596485252B}" dt="2025-11-24T10:25:38.884" v="2869" actId="26606"/>
          <ac:spMkLst>
            <pc:docMk/>
            <pc:sldMk cId="2682139272" sldId="268"/>
            <ac:spMk id="10" creationId="{DAAE4CDD-124C-4DCF-9584-B6033B545DD5}"/>
          </ac:spMkLst>
        </pc:spChg>
        <pc:spChg chg="add del">
          <ac:chgData name="Daniela Marchi" userId="1e71fc5b-a6ad-41e5-9fc6-345e8bee042f" providerId="ADAL" clId="{D4948262-E574-4680-9D98-DB596485252B}" dt="2025-11-24T10:25:38.884" v="2869" actId="26606"/>
          <ac:spMkLst>
            <pc:docMk/>
            <pc:sldMk cId="2682139272" sldId="268"/>
            <ac:spMk id="12" creationId="{081E4A58-353D-44AE-B2FC-2A74E2E400F7}"/>
          </ac:spMkLst>
        </pc:spChg>
        <pc:spChg chg="add">
          <ac:chgData name="Daniela Marchi" userId="1e71fc5b-a6ad-41e5-9fc6-345e8bee042f" providerId="ADAL" clId="{D4948262-E574-4680-9D98-DB596485252B}" dt="2025-11-24T10:25:38.884" v="2869" actId="26606"/>
          <ac:spMkLst>
            <pc:docMk/>
            <pc:sldMk cId="2682139272" sldId="268"/>
            <ac:spMk id="19" creationId="{327D73B4-9F5C-4A64-A179-51B9500CB8B5}"/>
          </ac:spMkLst>
        </pc:spChg>
        <pc:spChg chg="add">
          <ac:chgData name="Daniela Marchi" userId="1e71fc5b-a6ad-41e5-9fc6-345e8bee042f" providerId="ADAL" clId="{D4948262-E574-4680-9D98-DB596485252B}" dt="2025-11-24T10:25:38.884" v="2869" actId="26606"/>
          <ac:spMkLst>
            <pc:docMk/>
            <pc:sldMk cId="2682139272" sldId="268"/>
            <ac:spMk id="21" creationId="{C1F06963-6374-4B48-844F-071A9BAAAE02}"/>
          </ac:spMkLst>
        </pc:spChg>
        <pc:spChg chg="add">
          <ac:chgData name="Daniela Marchi" userId="1e71fc5b-a6ad-41e5-9fc6-345e8bee042f" providerId="ADAL" clId="{D4948262-E574-4680-9D98-DB596485252B}" dt="2025-11-24T10:25:38.884" v="2869" actId="26606"/>
          <ac:spMkLst>
            <pc:docMk/>
            <pc:sldMk cId="2682139272" sldId="268"/>
            <ac:spMk id="27" creationId="{E3020543-B24B-4EC4-8FFC-8DD88EEA91A8}"/>
          </ac:spMkLst>
        </pc:spChg>
        <pc:grpChg chg="add">
          <ac:chgData name="Daniela Marchi" userId="1e71fc5b-a6ad-41e5-9fc6-345e8bee042f" providerId="ADAL" clId="{D4948262-E574-4680-9D98-DB596485252B}" dt="2025-11-24T10:25:38.884" v="2869" actId="26606"/>
          <ac:grpSpMkLst>
            <pc:docMk/>
            <pc:sldMk cId="2682139272" sldId="268"/>
            <ac:grpSpMk id="23" creationId="{5614C7C0-FA1D-4105-8345-1DF76F9870A8}"/>
          </ac:grpSpMkLst>
        </pc:grpChg>
        <pc:picChg chg="add">
          <ac:chgData name="Daniela Marchi" userId="1e71fc5b-a6ad-41e5-9fc6-345e8bee042f" providerId="ADAL" clId="{D4948262-E574-4680-9D98-DB596485252B}" dt="2025-11-24T10:25:38.884" v="2869" actId="26606"/>
          <ac:picMkLst>
            <pc:docMk/>
            <pc:sldMk cId="2682139272" sldId="268"/>
            <ac:picMk id="16" creationId="{0C9C7141-BB9B-8A34-B361-D4B50CA78668}"/>
          </ac:picMkLst>
        </pc:picChg>
      </pc:sldChg>
      <pc:sldChg chg="addSp delSp modSp new mod ord setBg">
        <pc:chgData name="Daniela Marchi" userId="1e71fc5b-a6ad-41e5-9fc6-345e8bee042f" providerId="ADAL" clId="{D4948262-E574-4680-9D98-DB596485252B}" dt="2025-11-25T08:16:06.930" v="2901"/>
        <pc:sldMkLst>
          <pc:docMk/>
          <pc:sldMk cId="551399161" sldId="269"/>
        </pc:sldMkLst>
        <pc:spChg chg="mod">
          <ac:chgData name="Daniela Marchi" userId="1e71fc5b-a6ad-41e5-9fc6-345e8bee042f" providerId="ADAL" clId="{D4948262-E574-4680-9D98-DB596485252B}" dt="2025-11-24T10:28:13.280" v="2884" actId="26606"/>
          <ac:spMkLst>
            <pc:docMk/>
            <pc:sldMk cId="551399161" sldId="269"/>
            <ac:spMk id="2" creationId="{6E7EFB00-3B37-066F-B50D-AE957B2DEC4A}"/>
          </ac:spMkLst>
        </pc:spChg>
        <pc:spChg chg="mod ord">
          <ac:chgData name="Daniela Marchi" userId="1e71fc5b-a6ad-41e5-9fc6-345e8bee042f" providerId="ADAL" clId="{D4948262-E574-4680-9D98-DB596485252B}" dt="2025-11-24T10:28:13.280" v="2884" actId="26606"/>
          <ac:spMkLst>
            <pc:docMk/>
            <pc:sldMk cId="551399161" sldId="269"/>
            <ac:spMk id="3" creationId="{189EE202-49F0-456D-D60C-2B2539A6F1C8}"/>
          </ac:spMkLst>
        </pc:spChg>
        <pc:spChg chg="add del">
          <ac:chgData name="Daniela Marchi" userId="1e71fc5b-a6ad-41e5-9fc6-345e8bee042f" providerId="ADAL" clId="{D4948262-E574-4680-9D98-DB596485252B}" dt="2025-11-24T10:28:13.280" v="2884" actId="26606"/>
          <ac:spMkLst>
            <pc:docMk/>
            <pc:sldMk cId="551399161" sldId="269"/>
            <ac:spMk id="9" creationId="{C0763A76-9F1C-4FC5-82B7-DD475DA461B2}"/>
          </ac:spMkLst>
        </pc:spChg>
        <pc:spChg chg="add del">
          <ac:chgData name="Daniela Marchi" userId="1e71fc5b-a6ad-41e5-9fc6-345e8bee042f" providerId="ADAL" clId="{D4948262-E574-4680-9D98-DB596485252B}" dt="2025-11-24T10:28:13.280" v="2884" actId="26606"/>
          <ac:spMkLst>
            <pc:docMk/>
            <pc:sldMk cId="551399161" sldId="269"/>
            <ac:spMk id="11" creationId="{E81BF4F6-F2CF-4984-9D14-D6966D92F99F}"/>
          </ac:spMkLst>
        </pc:spChg>
        <pc:spChg chg="add">
          <ac:chgData name="Daniela Marchi" userId="1e71fc5b-a6ad-41e5-9fc6-345e8bee042f" providerId="ADAL" clId="{D4948262-E574-4680-9D98-DB596485252B}" dt="2025-11-24T10:28:13.280" v="2884" actId="26606"/>
          <ac:spMkLst>
            <pc:docMk/>
            <pc:sldMk cId="551399161" sldId="269"/>
            <ac:spMk id="16" creationId="{327D73B4-9F5C-4A64-A179-51B9500CB8B5}"/>
          </ac:spMkLst>
        </pc:spChg>
        <pc:spChg chg="add">
          <ac:chgData name="Daniela Marchi" userId="1e71fc5b-a6ad-41e5-9fc6-345e8bee042f" providerId="ADAL" clId="{D4948262-E574-4680-9D98-DB596485252B}" dt="2025-11-24T10:28:13.280" v="2884" actId="26606"/>
          <ac:spMkLst>
            <pc:docMk/>
            <pc:sldMk cId="551399161" sldId="269"/>
            <ac:spMk id="18" creationId="{C1F06963-6374-4B48-844F-071A9BAAAE02}"/>
          </ac:spMkLst>
        </pc:spChg>
        <pc:spChg chg="add">
          <ac:chgData name="Daniela Marchi" userId="1e71fc5b-a6ad-41e5-9fc6-345e8bee042f" providerId="ADAL" clId="{D4948262-E574-4680-9D98-DB596485252B}" dt="2025-11-24T10:28:13.280" v="2884" actId="26606"/>
          <ac:spMkLst>
            <pc:docMk/>
            <pc:sldMk cId="551399161" sldId="269"/>
            <ac:spMk id="24" creationId="{E3020543-B24B-4EC4-8FFC-8DD88EEA91A8}"/>
          </ac:spMkLst>
        </pc:spChg>
        <pc:grpChg chg="add">
          <ac:chgData name="Daniela Marchi" userId="1e71fc5b-a6ad-41e5-9fc6-345e8bee042f" providerId="ADAL" clId="{D4948262-E574-4680-9D98-DB596485252B}" dt="2025-11-24T10:28:13.280" v="2884" actId="26606"/>
          <ac:grpSpMkLst>
            <pc:docMk/>
            <pc:sldMk cId="551399161" sldId="269"/>
            <ac:grpSpMk id="20" creationId="{5614C7C0-FA1D-4105-8345-1DF76F9870A8}"/>
          </ac:grpSpMkLst>
        </pc:grpChg>
        <pc:picChg chg="add mod">
          <ac:chgData name="Daniela Marchi" userId="1e71fc5b-a6ad-41e5-9fc6-345e8bee042f" providerId="ADAL" clId="{D4948262-E574-4680-9D98-DB596485252B}" dt="2025-11-24T10:28:13.280" v="2884" actId="26606"/>
          <ac:picMkLst>
            <pc:docMk/>
            <pc:sldMk cId="551399161" sldId="269"/>
            <ac:picMk id="5" creationId="{BD678B35-E2F4-4A5C-DB18-3293712B935D}"/>
          </ac:picMkLst>
        </pc:picChg>
        <pc:cxnChg chg="add">
          <ac:chgData name="Daniela Marchi" userId="1e71fc5b-a6ad-41e5-9fc6-345e8bee042f" providerId="ADAL" clId="{D4948262-E574-4680-9D98-DB596485252B}" dt="2025-11-24T10:28:13.280" v="2884" actId="26606"/>
          <ac:cxnSpMkLst>
            <pc:docMk/>
            <pc:sldMk cId="551399161" sldId="269"/>
            <ac:cxnSpMk id="26" creationId="{C49DA8F6-BCC1-4447-B54C-57856834B94B}"/>
          </ac:cxnSpMkLst>
        </pc:cxnChg>
      </pc:sldChg>
      <pc:sldChg chg="addSp delSp modSp new mod ord setBg">
        <pc:chgData name="Daniela Marchi" userId="1e71fc5b-a6ad-41e5-9fc6-345e8bee042f" providerId="ADAL" clId="{D4948262-E574-4680-9D98-DB596485252B}" dt="2025-11-25T08:16:02.233" v="2899"/>
        <pc:sldMkLst>
          <pc:docMk/>
          <pc:sldMk cId="2533012716" sldId="270"/>
        </pc:sldMkLst>
        <pc:spChg chg="mod">
          <ac:chgData name="Daniela Marchi" userId="1e71fc5b-a6ad-41e5-9fc6-345e8bee042f" providerId="ADAL" clId="{D4948262-E574-4680-9D98-DB596485252B}" dt="2025-11-24T10:26:11.180" v="2875" actId="26606"/>
          <ac:spMkLst>
            <pc:docMk/>
            <pc:sldMk cId="2533012716" sldId="270"/>
            <ac:spMk id="2" creationId="{34D2E4B2-258D-42A6-0759-FBD663FB205D}"/>
          </ac:spMkLst>
        </pc:spChg>
        <pc:spChg chg="mod">
          <ac:chgData name="Daniela Marchi" userId="1e71fc5b-a6ad-41e5-9fc6-345e8bee042f" providerId="ADAL" clId="{D4948262-E574-4680-9D98-DB596485252B}" dt="2025-11-24T10:26:11.180" v="2875" actId="26606"/>
          <ac:spMkLst>
            <pc:docMk/>
            <pc:sldMk cId="2533012716" sldId="270"/>
            <ac:spMk id="3" creationId="{39F05FCF-F601-9683-B6D9-4A34D0C8460F}"/>
          </ac:spMkLst>
        </pc:spChg>
        <pc:spChg chg="add del">
          <ac:chgData name="Daniela Marchi" userId="1e71fc5b-a6ad-41e5-9fc6-345e8bee042f" providerId="ADAL" clId="{D4948262-E574-4680-9D98-DB596485252B}" dt="2025-11-24T10:26:11.180" v="2875" actId="26606"/>
          <ac:spMkLst>
            <pc:docMk/>
            <pc:sldMk cId="2533012716" sldId="270"/>
            <ac:spMk id="10" creationId="{245A9F99-D9B1-4094-A2E2-B90AC1DB7B9C}"/>
          </ac:spMkLst>
        </pc:spChg>
        <pc:spChg chg="add del">
          <ac:chgData name="Daniela Marchi" userId="1e71fc5b-a6ad-41e5-9fc6-345e8bee042f" providerId="ADAL" clId="{D4948262-E574-4680-9D98-DB596485252B}" dt="2025-11-24T10:26:11.180" v="2875" actId="26606"/>
          <ac:spMkLst>
            <pc:docMk/>
            <pc:sldMk cId="2533012716" sldId="270"/>
            <ac:spMk id="12" creationId="{B7FAF607-473A-4A43-A23D-BBFF5C4117BB}"/>
          </ac:spMkLst>
        </pc:spChg>
        <pc:spChg chg="add">
          <ac:chgData name="Daniela Marchi" userId="1e71fc5b-a6ad-41e5-9fc6-345e8bee042f" providerId="ADAL" clId="{D4948262-E574-4680-9D98-DB596485252B}" dt="2025-11-24T10:26:11.180" v="2875" actId="26606"/>
          <ac:spMkLst>
            <pc:docMk/>
            <pc:sldMk cId="2533012716" sldId="270"/>
            <ac:spMk id="22" creationId="{327D73B4-9F5C-4A64-A179-51B9500CB8B5}"/>
          </ac:spMkLst>
        </pc:spChg>
        <pc:spChg chg="add">
          <ac:chgData name="Daniela Marchi" userId="1e71fc5b-a6ad-41e5-9fc6-345e8bee042f" providerId="ADAL" clId="{D4948262-E574-4680-9D98-DB596485252B}" dt="2025-11-24T10:26:11.180" v="2875" actId="26606"/>
          <ac:spMkLst>
            <pc:docMk/>
            <pc:sldMk cId="2533012716" sldId="270"/>
            <ac:spMk id="24" creationId="{C1F06963-6374-4B48-844F-071A9BAAAE02}"/>
          </ac:spMkLst>
        </pc:spChg>
        <pc:spChg chg="add">
          <ac:chgData name="Daniela Marchi" userId="1e71fc5b-a6ad-41e5-9fc6-345e8bee042f" providerId="ADAL" clId="{D4948262-E574-4680-9D98-DB596485252B}" dt="2025-11-24T10:26:11.180" v="2875" actId="26606"/>
          <ac:spMkLst>
            <pc:docMk/>
            <pc:sldMk cId="2533012716" sldId="270"/>
            <ac:spMk id="30" creationId="{E3020543-B24B-4EC4-8FFC-8DD88EEA91A8}"/>
          </ac:spMkLst>
        </pc:spChg>
        <pc:grpChg chg="add del">
          <ac:chgData name="Daniela Marchi" userId="1e71fc5b-a6ad-41e5-9fc6-345e8bee042f" providerId="ADAL" clId="{D4948262-E574-4680-9D98-DB596485252B}" dt="2025-11-24T10:26:11.180" v="2875" actId="26606"/>
          <ac:grpSpMkLst>
            <pc:docMk/>
            <pc:sldMk cId="2533012716" sldId="270"/>
            <ac:grpSpMk id="14" creationId="{C5F6476F-D303-44D3-B30F-1BA348F0F64A}"/>
          </ac:grpSpMkLst>
        </pc:grpChg>
        <pc:grpChg chg="add">
          <ac:chgData name="Daniela Marchi" userId="1e71fc5b-a6ad-41e5-9fc6-345e8bee042f" providerId="ADAL" clId="{D4948262-E574-4680-9D98-DB596485252B}" dt="2025-11-24T10:26:11.180" v="2875" actId="26606"/>
          <ac:grpSpMkLst>
            <pc:docMk/>
            <pc:sldMk cId="2533012716" sldId="270"/>
            <ac:grpSpMk id="26" creationId="{5614C7C0-FA1D-4105-8345-1DF76F9870A8}"/>
          </ac:grpSpMkLst>
        </pc:grpChg>
        <pc:picChg chg="add mod">
          <ac:chgData name="Daniela Marchi" userId="1e71fc5b-a6ad-41e5-9fc6-345e8bee042f" providerId="ADAL" clId="{D4948262-E574-4680-9D98-DB596485252B}" dt="2025-11-24T10:26:11.180" v="2875" actId="26606"/>
          <ac:picMkLst>
            <pc:docMk/>
            <pc:sldMk cId="2533012716" sldId="270"/>
            <ac:picMk id="7" creationId="{6C60613C-BC9A-C3E9-F1BA-C152902925D4}"/>
          </ac:picMkLst>
        </pc:picChg>
      </pc:sldChg>
      <pc:sldChg chg="modSp new del mod">
        <pc:chgData name="Daniela Marchi" userId="1e71fc5b-a6ad-41e5-9fc6-345e8bee042f" providerId="ADAL" clId="{D4948262-E574-4680-9D98-DB596485252B}" dt="2025-11-24T10:19:25.740" v="2727" actId="47"/>
        <pc:sldMkLst>
          <pc:docMk/>
          <pc:sldMk cId="1631010730" sldId="271"/>
        </pc:sldMkLst>
        <pc:spChg chg="mod">
          <ac:chgData name="Daniela Marchi" userId="1e71fc5b-a6ad-41e5-9fc6-345e8bee042f" providerId="ADAL" clId="{D4948262-E574-4680-9D98-DB596485252B}" dt="2025-11-24T10:19:08.245" v="2725" actId="20577"/>
          <ac:spMkLst>
            <pc:docMk/>
            <pc:sldMk cId="1631010730" sldId="271"/>
            <ac:spMk id="2" creationId="{A4C17C00-3178-7D89-3F12-85DEDE64BAAD}"/>
          </ac:spMkLst>
        </pc:spChg>
      </pc:sldChg>
      <pc:sldChg chg="addSp delSp modSp new mod setBg">
        <pc:chgData name="Daniela Marchi" userId="1e71fc5b-a6ad-41e5-9fc6-345e8bee042f" providerId="ADAL" clId="{D4948262-E574-4680-9D98-DB596485252B}" dt="2025-11-24T10:27:56.967" v="2883" actId="26606"/>
        <pc:sldMkLst>
          <pc:docMk/>
          <pc:sldMk cId="3715055668" sldId="272"/>
        </pc:sldMkLst>
        <pc:spChg chg="mod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2" creationId="{6A046C9C-A582-C612-E644-80087CA3C28E}"/>
          </ac:spMkLst>
        </pc:spChg>
        <pc:spChg chg="del">
          <ac:chgData name="Daniela Marchi" userId="1e71fc5b-a6ad-41e5-9fc6-345e8bee042f" providerId="ADAL" clId="{D4948262-E574-4680-9D98-DB596485252B}" dt="2025-11-24T10:20:39.844" v="2798" actId="26606"/>
          <ac:spMkLst>
            <pc:docMk/>
            <pc:sldMk cId="3715055668" sldId="272"/>
            <ac:spMk id="3" creationId="{38157CF6-2BA4-47B7-47BE-DC7F97FB21E8}"/>
          </ac:spMkLst>
        </pc:spChg>
        <pc:spChg chg="add del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19" creationId="{19D32F93-50AC-4C46-A5DB-291C60DDB7BD}"/>
          </ac:spMkLst>
        </pc:spChg>
        <pc:spChg chg="add del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21" creationId="{827DC2C4-B485-428A-BF4A-472D2967F47F}"/>
          </ac:spMkLst>
        </pc:spChg>
        <pc:spChg chg="add del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23" creationId="{EE04B5EB-F158-4507-90DD-BD23620C7CC9}"/>
          </ac:spMkLst>
        </pc:spChg>
        <pc:spChg chg="add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28" creationId="{5AE9FC70-8A26-4CF2-8E04-EBDADB8B81C4}"/>
          </ac:spMkLst>
        </pc:spChg>
        <pc:spChg chg="add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30" creationId="{609CB703-C563-4F1F-BF28-83C06E978C4F}"/>
          </ac:spMkLst>
        </pc:spChg>
        <pc:spChg chg="add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32" creationId="{C5CB530E-515E-412C-9DF1-5F8FFBD6F383}"/>
          </ac:spMkLst>
        </pc:spChg>
        <pc:spChg chg="add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36" creationId="{712D4376-A578-4FF1-94FC-245E7A6A489F}"/>
          </ac:spMkLst>
        </pc:spChg>
        <pc:spChg chg="add">
          <ac:chgData name="Daniela Marchi" userId="1e71fc5b-a6ad-41e5-9fc6-345e8bee042f" providerId="ADAL" clId="{D4948262-E574-4680-9D98-DB596485252B}" dt="2025-11-24T10:27:56.967" v="2883" actId="26606"/>
          <ac:spMkLst>
            <pc:docMk/>
            <pc:sldMk cId="3715055668" sldId="272"/>
            <ac:spMk id="38" creationId="{AEA7509D-F04F-40CB-A0B3-EEF16499CC9F}"/>
          </ac:spMkLst>
        </pc:spChg>
        <pc:grpChg chg="add del">
          <ac:chgData name="Daniela Marchi" userId="1e71fc5b-a6ad-41e5-9fc6-345e8bee042f" providerId="ADAL" clId="{D4948262-E574-4680-9D98-DB596485252B}" dt="2025-11-24T10:20:52.319" v="2799" actId="26606"/>
          <ac:grpSpMkLst>
            <pc:docMk/>
            <pc:sldMk cId="3715055668" sldId="272"/>
            <ac:grpSpMk id="10" creationId="{03C6F4E6-30A1-4F63-C8CC-028750B5AACD}"/>
          </ac:grpSpMkLst>
        </pc:grpChg>
        <pc:picChg chg="add mod">
          <ac:chgData name="Daniela Marchi" userId="1e71fc5b-a6ad-41e5-9fc6-345e8bee042f" providerId="ADAL" clId="{D4948262-E574-4680-9D98-DB596485252B}" dt="2025-11-24T10:27:56.967" v="2883" actId="26606"/>
          <ac:picMkLst>
            <pc:docMk/>
            <pc:sldMk cId="3715055668" sldId="272"/>
            <ac:picMk id="7" creationId="{C4213B05-A5A4-B399-8BE0-244E4A56AFF7}"/>
          </ac:picMkLst>
        </pc:picChg>
      </pc:sldChg>
      <pc:sldChg chg="new del">
        <pc:chgData name="Daniela Marchi" userId="1e71fc5b-a6ad-41e5-9fc6-345e8bee042f" providerId="ADAL" clId="{D4948262-E574-4680-9D98-DB596485252B}" dt="2025-11-24T10:19:36.579" v="2729" actId="47"/>
        <pc:sldMkLst>
          <pc:docMk/>
          <pc:sldMk cId="682302420" sldId="273"/>
        </pc:sldMkLst>
      </pc:sldChg>
      <pc:sldChg chg="new del">
        <pc:chgData name="Daniela Marchi" userId="1e71fc5b-a6ad-41e5-9fc6-345e8bee042f" providerId="ADAL" clId="{D4948262-E574-4680-9D98-DB596485252B}" dt="2025-11-24T10:19:50.173" v="2731" actId="47"/>
        <pc:sldMkLst>
          <pc:docMk/>
          <pc:sldMk cId="2522638480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141B4C-CC3C-7C8F-FBF7-4B9346A46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60C8D1-7E98-C403-5A30-09F7408E5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99D2B8-ECE4-9690-7F60-F23EA5846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87266F-9111-5D60-1430-267D00205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F5716B-DCEE-77E8-7E3A-B7CED782B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21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14AAE1-535D-1F25-30EB-166704628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F6244A-EED6-35A7-06DF-1A274D8845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40F71B-3C6F-1628-C924-937C6A8B2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4404CA-0DC8-4ED3-4BAA-589CEE97F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2995C9-6902-971B-E89B-8E2C811BC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665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D330B65-1F9D-1FAC-7584-98FDAC1989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135C060-2C05-1887-DB1B-E0218D93F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7ABBB2-73A5-0B7C-99B4-E5EF0A6A0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93CE4E-4A81-C906-979C-F49669391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423383-AA97-105E-471A-8DC5AF03A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62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D0572C-1E23-B2CC-152B-33E8591CD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5F7492-FDEA-580A-3501-E24946327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F2DCFE-A1AC-3F87-428E-B69C78CCA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D61D80-40ED-8EB5-B668-E4B5E20E8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701F16-8BE0-C1D3-5827-471B8D120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2843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262550-BF0B-46E1-6FD8-84D31FF04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340AC4A-2620-925D-9111-DB079B8CA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532350-804B-95E1-13C5-4C4D76672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6FD291-9D0F-6C58-6C3E-4128EC00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2635E7-2995-96D9-8416-083582A0D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14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899302-69C3-90A4-8B84-117F43A2B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AAB99A-92A2-F57E-F4D8-89B3375C1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1530537-7BF4-554B-60EE-D492BF3A0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D217D36-398A-D33C-A4DF-FA86B4B3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2FB0AB5-7BAC-BA5E-48F9-DFE4125D2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EA6F401-6C70-A615-B49F-ACC56A4A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24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35352F-CA5D-8BCB-5C00-D4C5D2E24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A4D2CC-D758-D82E-AA7F-AF901887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87BCC7A-22EF-206D-557A-7B2358F31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E0369FF-8045-38D5-7880-90102EC9C8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9D2F986-247A-E80A-B391-31E47995EA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712F112-7DE0-3120-0262-2C9B2ACA6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706BA35-699F-076C-46FA-0AA8FF125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E40A042-FE54-1B56-10B0-3849B812F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84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CB348E-8A99-4FBD-EE85-9D435B89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341DB82-0BEF-EEC4-4E41-73E83572F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D308D2D-163C-13DF-911F-DE402D65B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34C8A38-0FBA-63A5-9A8C-C2C0512D0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539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EC01CEC-D60F-2E74-680E-1D224FE70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F34B1F4-BE50-A3B1-BAF4-A56668EF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42E8E44-C184-1224-CE99-E48CA1CDA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162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96F518-F39F-C7F4-3861-C6556B696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2BB1B8-F6E5-C6D5-8A7B-545F8387C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90C8FF5-10D4-30FA-EEF9-084F07513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3966586-5B79-1CA5-2C35-F85AE2D6F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4FA56F-E1B1-99E4-D30B-2388675B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B37B272-B69E-3992-B579-FE8AA9206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340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B8ADC-8AA9-F445-90B7-8E75BC19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23A3B9B-4E21-B368-50C7-4A6587D9F2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6E9C6C3-204B-50BB-D9F2-847A0E0EC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8ADD95F-13DA-8386-E304-6AF251BA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6F913C7-6A97-6424-0DC1-64929EEB7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40BA93-4345-4721-6B18-A26B3DD7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0384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584833E-ECEB-E4A1-5E45-9DAEE537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6C245A-DA46-8E37-C578-4694C31D2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D8BCA0-A023-57EA-CC91-2810735E9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2CDFC3-3A48-408B-8F75-D28306B4791F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412084-012D-F819-49BC-8E2013CEF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536B2F-77DB-8200-4187-02A0A3AD3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AACB4A-57AA-4ABA-A3C5-8A5E6CE9C8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46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ewwr.eu/ita-settimana-europea-per-la-riduzione-dei-rifiuti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57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B868310-41B6-912E-13F8-BDF534FDD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6281928" cy="4135437"/>
          </a:xfrm>
        </p:spPr>
        <p:txBody>
          <a:bodyPr>
            <a:normAutofit/>
          </a:bodyPr>
          <a:lstStyle/>
          <a:p>
            <a:pPr algn="l"/>
            <a:r>
              <a:rPr lang="it-IT" sz="6100" b="1"/>
              <a:t> Settimana Europea per la Riduzione</a:t>
            </a:r>
            <a:br>
              <a:rPr lang="it-IT" sz="6100" b="1"/>
            </a:br>
            <a:r>
              <a:rPr lang="it-IT" sz="6100" b="1"/>
              <a:t> dei Rifiuti (SERR)</a:t>
            </a:r>
            <a:r>
              <a:rPr lang="it-IT" sz="6100"/>
              <a:t> </a:t>
            </a:r>
          </a:p>
        </p:txBody>
      </p:sp>
      <p:sp>
        <p:nvSpPr>
          <p:cNvPr id="64" name="Rectangle 59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0852E86-5088-FA39-24F0-1F5B163A8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114" y="1232452"/>
            <a:ext cx="3200400" cy="3850919"/>
          </a:xfrm>
        </p:spPr>
        <p:txBody>
          <a:bodyPr anchor="b">
            <a:normAutofit/>
          </a:bodyPr>
          <a:lstStyle/>
          <a:p>
            <a:pPr algn="l"/>
            <a:r>
              <a:rPr lang="it-IT">
                <a:solidFill>
                  <a:srgbClr val="FFFFFF"/>
                </a:solidFill>
                <a:hlinkClick r:id="rId2"/>
              </a:rPr>
              <a:t>https://ewwr.eu/ita-settimana-europea-per-la-riduzione-dei-rifiuti/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62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6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BB6885A-5254-79C2-D229-179CE8901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it-IT" sz="5600"/>
              <a:t>ACQUA </a:t>
            </a:r>
            <a:br>
              <a:rPr lang="it-IT" sz="5600"/>
            </a:br>
            <a:r>
              <a:rPr lang="it-IT" sz="5600"/>
              <a:t>E LUCE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3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6" name="Graphic 15" descr="Torcia">
            <a:extLst>
              <a:ext uri="{FF2B5EF4-FFF2-40B4-BE49-F238E27FC236}">
                <a16:creationId xmlns:a16="http://schemas.microsoft.com/office/drawing/2014/main" id="{7C7CBD8A-5936-E4D0-ECC7-3EBFECA8C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C88D82-0755-6B7C-216F-C157425A3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59" y="2990818"/>
            <a:ext cx="4158031" cy="2913872"/>
          </a:xfrm>
        </p:spPr>
        <p:txBody>
          <a:bodyPr anchor="t">
            <a:normAutofit/>
          </a:bodyPr>
          <a:lstStyle/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Spegnere sempre luce, riscaldamento/raffreddamento, pc, stampanti quando si lascia l’ufficio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 Accertarsi di chiudere bene i rubinetti dell’acqua in bagno e accertarsi che lo sciacquone del water non resti attivo a lungo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Per chi dorme al campobase, limitare l’uso di acqua durante le docce e scegliere programmi brevi per la lavatrice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Fai partire lavastoviglie e lavatrice in orario notturno e a pieno carico. Per la lavatrice sono sufficienti 40° per una buona pulizia del bucato</a:t>
            </a:r>
          </a:p>
        </p:txBody>
      </p:sp>
      <p:sp>
        <p:nvSpPr>
          <p:cNvPr id="39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599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4D2E4B2-258D-42A6-0759-FBD663FB2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it-IT" sz="4300"/>
              <a:t>RIUSA CIO’ CHE NON TI SERVE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7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Graphic 6" descr="Vestito">
            <a:extLst>
              <a:ext uri="{FF2B5EF4-FFF2-40B4-BE49-F238E27FC236}">
                <a16:creationId xmlns:a16="http://schemas.microsoft.com/office/drawing/2014/main" id="{6C60613C-BC9A-C3E9-F1BA-C15290292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F05FCF-F601-9683-B6D9-4A34D0C84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59" y="2990818"/>
            <a:ext cx="4158031" cy="2913872"/>
          </a:xfrm>
        </p:spPr>
        <p:txBody>
          <a:bodyPr anchor="t">
            <a:normAutofit/>
          </a:bodyPr>
          <a:lstStyle/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Prima di optare per la discarica, vendi o regala abiti e oggetti che non ti servono più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Ripara oggetti con piccole imperfezioni, se possono ancora essere utilizzati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Dai nuova vita a oggetti che ti sembrano ormai superati</a:t>
            </a:r>
          </a:p>
        </p:txBody>
      </p:sp>
      <p:sp>
        <p:nvSpPr>
          <p:cNvPr id="30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012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E7EFB00-3B37-066F-B50D-AE957B2D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it-IT" sz="5600"/>
              <a:t>RIDUCI LO SPRECO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1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Picture 4" descr="Frutta e verdura in borse">
            <a:extLst>
              <a:ext uri="{FF2B5EF4-FFF2-40B4-BE49-F238E27FC236}">
                <a16:creationId xmlns:a16="http://schemas.microsoft.com/office/drawing/2014/main" id="{BD678B35-E2F4-4A5C-DB18-3293712B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237" r="6362" b="-2"/>
          <a:stretch>
            <a:fillRect/>
          </a:stretch>
        </p:blipFill>
        <p:spPr>
          <a:xfrm>
            <a:off x="1435389" y="1448957"/>
            <a:ext cx="3517341" cy="395257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9EE202-49F0-456D-D60C-2B2539A6F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59" y="2990818"/>
            <a:ext cx="4158031" cy="2913872"/>
          </a:xfrm>
        </p:spPr>
        <p:txBody>
          <a:bodyPr anchor="t">
            <a:normAutofit/>
          </a:bodyPr>
          <a:lstStyle/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Fai il punto sugli alimenti che hai in casa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Pianifica gli acquisti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Mantieni scorte limitate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Controlla le date di scadenza</a:t>
            </a:r>
          </a:p>
        </p:txBody>
      </p:sp>
      <p:sp>
        <p:nvSpPr>
          <p:cNvPr id="24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39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CD9C16A-7707-EA03-2BE0-3D499A328C1F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</a:rPr>
              <a:t>La </a:t>
            </a:r>
            <a:r>
              <a:rPr lang="en-US" sz="2000" b="1" i="0">
                <a:effectLst/>
              </a:rPr>
              <a:t>Settimana Europea per la Riduzione dei Rifiuti (SERR)</a:t>
            </a:r>
            <a:r>
              <a:rPr lang="en-US" sz="2000" b="0" i="0">
                <a:effectLst/>
              </a:rPr>
              <a:t> è un’iniziativa volta a promuovere la realizzazione di azioni di sensibilizzazione sulla sostenibilità e sulla corretta gestione dei rifiuti nel corso di una sola settimana nel mese di novembre.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</a:rPr>
              <a:t>La SERR consiste in una elaborata</a:t>
            </a:r>
            <a:r>
              <a:rPr lang="en-US" sz="2000" b="1" i="0">
                <a:effectLst/>
              </a:rPr>
              <a:t> campagna di comunicazione ambientale</a:t>
            </a:r>
            <a:r>
              <a:rPr lang="en-US" sz="2000" b="0" i="0">
                <a:effectLst/>
              </a:rPr>
              <a:t> che intende promuovere, tra i cittadini, una maggiore </a:t>
            </a:r>
            <a:r>
              <a:rPr lang="en-US" sz="2000" b="1" i="0">
                <a:effectLst/>
              </a:rPr>
              <a:t>consapevolezza sulle eccessive quantità di rifiuti prodotti</a:t>
            </a:r>
            <a:r>
              <a:rPr lang="en-US" sz="2000" b="0" i="0">
                <a:effectLst/>
              </a:rPr>
              <a:t> e sulla necessità di ridurli drasticamente. L’accento è quindi sulla prevenzione dei rifiuti e ogni azione della </a:t>
            </a:r>
            <a:r>
              <a:rPr lang="en-US" sz="2000" b="1" i="0">
                <a:effectLst/>
              </a:rPr>
              <a:t> </a:t>
            </a:r>
            <a:r>
              <a:rPr lang="en-US" sz="2000" b="0" i="0">
                <a:effectLst/>
              </a:rPr>
              <a:t>Settimana Europea per la Riduzione dei Rifiuti mostra come </a:t>
            </a:r>
            <a:r>
              <a:rPr lang="en-US" sz="2000" b="1" i="0">
                <a:effectLst/>
              </a:rPr>
              <a:t>ogni attore della società</a:t>
            </a:r>
            <a:r>
              <a:rPr lang="en-US" sz="2000" b="0" i="0">
                <a:effectLst/>
              </a:rPr>
              <a:t> – compresi i singoli cittadini – </a:t>
            </a:r>
            <a:r>
              <a:rPr lang="en-US" sz="2000" b="1" i="0">
                <a:effectLst/>
              </a:rPr>
              <a:t>possa, in modo creativo, contribuire a ridurre i rifiuti</a:t>
            </a:r>
            <a:r>
              <a:rPr lang="en-US" sz="2000" b="0" i="0">
                <a:effectLst/>
              </a:rPr>
              <a:t> in prima persona e a comunicare questo messaggio d’azione agli altri.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</a:rPr>
              <a:t>La Settimana Europea per la Riduzione dei Rifiuti nasce all’interno del Programma LIFE+ della Commissione Europea con l’obiettivo primario di sensibilizzare le istituzioni, i consumatori e tutti gli altri stakeholder circa le strategie e le politiche di prevenzione dei rifiuti messe in atto dall’Unione Europea, che gli Stati membri devono perseguire, anche alla luce delle recenti disposizioni normative (direttiva quadro sui rifiuti, 2008/98/CE).</a:t>
            </a:r>
          </a:p>
        </p:txBody>
      </p:sp>
    </p:spTree>
    <p:extLst>
      <p:ext uri="{BB962C8B-B14F-4D97-AF65-F5344CB8AC3E}">
        <p14:creationId xmlns:p14="http://schemas.microsoft.com/office/powerpoint/2010/main" val="191058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61F8B66-F8A8-D1A0-F585-D82209ECBEFE}"/>
              </a:ext>
            </a:extLst>
          </p:cNvPr>
          <p:cNvSpPr txBox="1"/>
          <p:nvPr/>
        </p:nvSpPr>
        <p:spPr>
          <a:xfrm>
            <a:off x="5126418" y="552091"/>
            <a:ext cx="6224335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</a:rPr>
              <a:t>Le </a:t>
            </a:r>
            <a:r>
              <a:rPr lang="en-US" sz="1900" b="0" i="0" dirty="0" err="1">
                <a:effectLst/>
              </a:rPr>
              <a:t>azioni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attuate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durante</a:t>
            </a:r>
            <a:r>
              <a:rPr lang="en-US" sz="1900" b="0" i="0" dirty="0">
                <a:effectLst/>
              </a:rPr>
              <a:t> la SERR </a:t>
            </a:r>
            <a:r>
              <a:rPr lang="en-US" sz="1900" b="0" i="0" dirty="0" err="1">
                <a:effectLst/>
              </a:rPr>
              <a:t>riguardano</a:t>
            </a:r>
            <a:r>
              <a:rPr lang="en-US" sz="1900" b="0" i="0" dirty="0">
                <a:effectLst/>
              </a:rPr>
              <a:t> la “3R”: </a:t>
            </a:r>
            <a:r>
              <a:rPr lang="en-US" sz="1900" b="0" i="0" dirty="0" err="1">
                <a:effectLst/>
              </a:rPr>
              <a:t>riduzione</a:t>
            </a:r>
            <a:r>
              <a:rPr lang="en-US" sz="1900" b="0" i="0" dirty="0">
                <a:effectLst/>
              </a:rPr>
              <a:t>, </a:t>
            </a:r>
            <a:r>
              <a:rPr lang="en-US" sz="1900" b="0" i="0" dirty="0" err="1">
                <a:effectLst/>
              </a:rPr>
              <a:t>riuso</a:t>
            </a:r>
            <a:r>
              <a:rPr lang="en-US" sz="1900" b="0" i="0" dirty="0">
                <a:effectLst/>
              </a:rPr>
              <a:t> e </a:t>
            </a:r>
            <a:r>
              <a:rPr lang="en-US" sz="1900" b="0" i="0" dirty="0" err="1">
                <a:effectLst/>
              </a:rPr>
              <a:t>riciclo</a:t>
            </a:r>
            <a:r>
              <a:rPr lang="en-US" sz="1900" b="0" i="0" dirty="0">
                <a:effectLst/>
              </a:rPr>
              <a:t>. </a:t>
            </a:r>
            <a:r>
              <a:rPr lang="en-US" sz="1900" b="0" i="0" dirty="0" err="1">
                <a:effectLst/>
              </a:rPr>
              <a:t>Seguendo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questa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gerarchia</a:t>
            </a:r>
            <a:r>
              <a:rPr lang="en-US" sz="1900" b="0" i="0" dirty="0">
                <a:effectLst/>
              </a:rPr>
              <a:t>, la </a:t>
            </a:r>
            <a:r>
              <a:rPr lang="en-US" sz="1900" b="0" i="0" dirty="0" err="1">
                <a:effectLst/>
              </a:rPr>
              <a:t>riduzione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dei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rifiuti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dovrebbe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essere</a:t>
            </a:r>
            <a:r>
              <a:rPr lang="en-US" sz="1900" b="0" i="0" dirty="0">
                <a:effectLst/>
              </a:rPr>
              <a:t> sempre la prima </a:t>
            </a:r>
            <a:r>
              <a:rPr lang="en-US" sz="1900" b="0" i="0" dirty="0" err="1">
                <a:effectLst/>
              </a:rPr>
              <a:t>priorità</a:t>
            </a:r>
            <a:r>
              <a:rPr lang="en-US" sz="1900" b="0" i="0" dirty="0">
                <a:effectLst/>
              </a:rPr>
              <a:t>. </a:t>
            </a:r>
            <a:r>
              <a:rPr lang="en-US" sz="1900" b="0" i="0" dirty="0" err="1">
                <a:effectLst/>
              </a:rPr>
              <a:t>Ridurre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vuol</a:t>
            </a:r>
            <a:r>
              <a:rPr lang="en-US" sz="1900" b="0" i="0" dirty="0">
                <a:effectLst/>
              </a:rPr>
              <a:t> </a:t>
            </a:r>
            <a:r>
              <a:rPr lang="en-US" sz="1900" dirty="0"/>
              <a:t>Le </a:t>
            </a:r>
            <a:r>
              <a:rPr lang="en-US" sz="1900" dirty="0" err="1"/>
              <a:t>azioni</a:t>
            </a:r>
            <a:r>
              <a:rPr lang="en-US" sz="1900" dirty="0"/>
              <a:t> </a:t>
            </a:r>
            <a:r>
              <a:rPr lang="en-US" sz="1900" dirty="0" err="1"/>
              <a:t>attuate</a:t>
            </a:r>
            <a:r>
              <a:rPr lang="en-US" sz="1900" dirty="0"/>
              <a:t> </a:t>
            </a:r>
            <a:r>
              <a:rPr lang="en-US" sz="1900" dirty="0" err="1"/>
              <a:t>durante</a:t>
            </a:r>
            <a:r>
              <a:rPr lang="en-US" sz="1900" dirty="0"/>
              <a:t> la SERR </a:t>
            </a:r>
            <a:r>
              <a:rPr lang="en-US" sz="1900" dirty="0" err="1"/>
              <a:t>riguardano</a:t>
            </a:r>
            <a:r>
              <a:rPr lang="en-US" sz="1900" dirty="0"/>
              <a:t> la “3R”: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RIDUZIONE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RIUSO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RICICLO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Alle 3R </a:t>
            </a:r>
            <a:r>
              <a:rPr lang="en-US" sz="1900" dirty="0" err="1"/>
              <a:t>si</a:t>
            </a:r>
            <a:r>
              <a:rPr lang="en-US" sz="1900" dirty="0"/>
              <a:t> </a:t>
            </a:r>
            <a:r>
              <a:rPr lang="en-US" sz="1900" dirty="0" err="1"/>
              <a:t>aggiungono</a:t>
            </a:r>
            <a:r>
              <a:rPr lang="en-US" sz="1900" dirty="0"/>
              <a:t> le </a:t>
            </a:r>
            <a:r>
              <a:rPr lang="en-US" sz="1900" dirty="0" err="1"/>
              <a:t>azioni</a:t>
            </a:r>
            <a:r>
              <a:rPr lang="en-US" sz="1900" dirty="0"/>
              <a:t> di </a:t>
            </a:r>
            <a:r>
              <a:rPr lang="en-US" sz="1900" b="1" dirty="0"/>
              <a:t>CLEAN-UP, </a:t>
            </a:r>
            <a:r>
              <a:rPr lang="en-US" sz="1900" dirty="0"/>
              <a:t>la </a:t>
            </a:r>
            <a:r>
              <a:rPr lang="en-US" sz="1900" dirty="0" err="1"/>
              <a:t>raccolta</a:t>
            </a:r>
            <a:r>
              <a:rPr lang="en-US" sz="1900" dirty="0"/>
              <a:t> </a:t>
            </a:r>
            <a:r>
              <a:rPr lang="en-US" sz="1900" dirty="0" err="1"/>
              <a:t>quotidiana</a:t>
            </a:r>
            <a:r>
              <a:rPr lang="en-US" sz="1900" dirty="0"/>
              <a:t> </a:t>
            </a:r>
            <a:r>
              <a:rPr lang="en-US" sz="1900" dirty="0" err="1"/>
              <a:t>dei</a:t>
            </a:r>
            <a:r>
              <a:rPr lang="en-US" sz="1900" dirty="0"/>
              <a:t> </a:t>
            </a:r>
            <a:r>
              <a:rPr lang="en-US" sz="1900" dirty="0" err="1"/>
              <a:t>rifiuti</a:t>
            </a: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Come </a:t>
            </a:r>
            <a:r>
              <a:rPr lang="en-US" sz="1900" b="1" dirty="0" err="1"/>
              <a:t>Bozzoliana</a:t>
            </a:r>
            <a:r>
              <a:rPr lang="en-US" sz="1900" b="1" dirty="0"/>
              <a:t> </a:t>
            </a:r>
            <a:r>
              <a:rPr lang="it-IT" sz="2000" b="1" dirty="0"/>
              <a:t>è il secondo anno che partecipiamo all'iniziativa: rispetto ad un anno fa, miglioramenti sono stati ottenuti, ma possiamo fare di più. A seguire, ecco alcuni consigli</a:t>
            </a:r>
            <a:endParaRPr lang="en-US" sz="1900" b="1" dirty="0"/>
          </a:p>
        </p:txBody>
      </p:sp>
    </p:spTree>
    <p:extLst>
      <p:ext uri="{BB962C8B-B14F-4D97-AF65-F5344CB8AC3E}">
        <p14:creationId xmlns:p14="http://schemas.microsoft.com/office/powerpoint/2010/main" val="3042638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9E5459F-1CB6-995C-5A1F-6056DDB82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4164820"/>
          </a:xfrm>
        </p:spPr>
        <p:txBody>
          <a:bodyPr anchor="t">
            <a:normAutofit/>
          </a:bodyPr>
          <a:lstStyle/>
          <a:p>
            <a:pPr algn="r"/>
            <a:r>
              <a:rPr lang="it-IT" sz="7400">
                <a:solidFill>
                  <a:srgbClr val="FFFFFF"/>
                </a:solidFill>
              </a:rPr>
              <a:t>COSA POSSIAMO FARE</a:t>
            </a:r>
            <a:br>
              <a:rPr lang="it-IT" sz="7400">
                <a:solidFill>
                  <a:srgbClr val="FFFFFF"/>
                </a:solidFill>
              </a:rPr>
            </a:br>
            <a:r>
              <a:rPr lang="it-IT" sz="7400">
                <a:solidFill>
                  <a:srgbClr val="FFFFFF"/>
                </a:solidFill>
              </a:rPr>
              <a:t>A CASA E IN CANTIERE</a:t>
            </a:r>
          </a:p>
        </p:txBody>
      </p:sp>
      <p:sp>
        <p:nvSpPr>
          <p:cNvPr id="32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6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2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4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4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AE9FC70-8A26-4CF2-8E04-EBDADB8B8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9CB703-C563-4F1F-BF28-83C06E978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A046C9C-A582-C612-E644-80087CA3C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0" y="583345"/>
            <a:ext cx="5833787" cy="22741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FAI LA RACCOLTA DIFFERENZIATA</a:t>
            </a:r>
            <a:br>
              <a:rPr lang="en-US" sz="3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 OGNI TIPO DI RIFIUTO</a:t>
            </a:r>
          </a:p>
        </p:txBody>
      </p:sp>
      <p:sp>
        <p:nvSpPr>
          <p:cNvPr id="32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041" y="259737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Segno di spunta">
            <a:extLst>
              <a:ext uri="{FF2B5EF4-FFF2-40B4-BE49-F238E27FC236}">
                <a16:creationId xmlns:a16="http://schemas.microsoft.com/office/drawing/2014/main" id="{C4213B05-A5A4-B399-8BE0-244E4A56A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8391" y="2814239"/>
            <a:ext cx="3217333" cy="3217333"/>
          </a:xfrm>
          <a:prstGeom prst="rect">
            <a:avLst/>
          </a:prstGeom>
        </p:spPr>
      </p:pic>
      <p:sp>
        <p:nvSpPr>
          <p:cNvPr id="36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7821" y="282667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9869" y="610939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055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65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3E49D89-2E4A-295E-D911-AFAE3411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1095425"/>
          </a:xfrm>
        </p:spPr>
        <p:txBody>
          <a:bodyPr anchor="b">
            <a:normAutofit/>
          </a:bodyPr>
          <a:lstStyle/>
          <a:p>
            <a:r>
              <a:rPr lang="it-IT" sz="5600"/>
              <a:t>CARTA</a:t>
            </a:r>
          </a:p>
        </p:txBody>
      </p:sp>
      <p:sp>
        <p:nvSpPr>
          <p:cNvPr id="83" name="Oval 67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oup 69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71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1" name="Graphic 50" descr="Carta">
            <a:extLst>
              <a:ext uri="{FF2B5EF4-FFF2-40B4-BE49-F238E27FC236}">
                <a16:creationId xmlns:a16="http://schemas.microsoft.com/office/drawing/2014/main" id="{5BC05E8E-7AF7-93AC-A9BD-F53F574B9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52" name="Segnaposto contenuto 2">
            <a:extLst>
              <a:ext uri="{FF2B5EF4-FFF2-40B4-BE49-F238E27FC236}">
                <a16:creationId xmlns:a16="http://schemas.microsoft.com/office/drawing/2014/main" id="{DF8C2BFE-2CE6-ED7D-A9A3-DD21431AE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59" y="1647825"/>
            <a:ext cx="4278856" cy="5201297"/>
          </a:xfrm>
        </p:spPr>
        <p:txBody>
          <a:bodyPr anchor="t">
            <a:noAutofit/>
          </a:bodyPr>
          <a:lstStyle/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Stampare su carta riciclata tutte le volte in cui è possibile 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Privilegiare l’opzione fronte-retro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Usare il colore solo quando è davvero indispensabile 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Non stampare file se possono essere letti a video 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Preferire la posta elettronica 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Ridurre il numero di brochure ma indirizzare i lettori (clienti e potenziali tali) al proprio sito web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Utilizzare il retro delle stampe di lavoro per appunti e annotazioni</a:t>
            </a: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Effettuare regolarmente la raccolta differenziata, buttando la carta straccia nell’apposito bidone (generalmente di colore bianco), presente in ogni ufficio e in ogni corridoio, oltre che all’esterno della sede e del </a:t>
            </a:r>
            <a:r>
              <a:rPr lang="it-IT" sz="1400" err="1">
                <a:solidFill>
                  <a:schemeClr val="tx1">
                    <a:alpha val="80000"/>
                  </a:schemeClr>
                </a:solidFill>
              </a:rPr>
              <a:t>campobase</a:t>
            </a:r>
            <a:endParaRPr lang="it-IT" sz="14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it-IT" sz="1400">
                <a:solidFill>
                  <a:schemeClr val="tx1">
                    <a:alpha val="80000"/>
                  </a:schemeClr>
                </a:solidFill>
              </a:rPr>
              <a:t>Sensibilizzare dipendenti e colleghi sull’uso corretto della risma di carta</a:t>
            </a:r>
          </a:p>
        </p:txBody>
      </p:sp>
      <p:sp>
        <p:nvSpPr>
          <p:cNvPr id="8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86" name="Straight Connector 7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101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0DB2481-D2E9-2253-801F-506F26CA9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it-IT" sz="5600"/>
              <a:t>PLASTICA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4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6" name="Graphic 15" descr="Colazione">
            <a:extLst>
              <a:ext uri="{FF2B5EF4-FFF2-40B4-BE49-F238E27FC236}">
                <a16:creationId xmlns:a16="http://schemas.microsoft.com/office/drawing/2014/main" id="{D6214EFD-92A5-F926-65BA-799218CE8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E40AC0-C588-7A34-537C-DA4275782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59" y="2990818"/>
            <a:ext cx="4158031" cy="2913872"/>
          </a:xfrm>
        </p:spPr>
        <p:txBody>
          <a:bodyPr anchor="t">
            <a:normAutofit/>
          </a:bodyPr>
          <a:lstStyle/>
          <a:p>
            <a:r>
              <a:rPr lang="it-IT" sz="1900">
                <a:solidFill>
                  <a:schemeClr val="tx1">
                    <a:alpha val="80000"/>
                  </a:schemeClr>
                </a:solidFill>
              </a:rPr>
              <a:t>Prediligere l’uso di borracce alle bottigliette o ai bicchieri usa e getta</a:t>
            </a:r>
          </a:p>
          <a:p>
            <a:r>
              <a:rPr lang="it-IT" sz="1900">
                <a:solidFill>
                  <a:schemeClr val="tx1">
                    <a:alpha val="80000"/>
                  </a:schemeClr>
                </a:solidFill>
              </a:rPr>
              <a:t>Gettare nell’apposito contenitore della differenziata (generalmente indicato con il colore giallo) bicchierini di tè e caffè, bottigliette di acqua o bibite, confezioni di merendine, vasetti di yogurt, imballaggi vari</a:t>
            </a:r>
          </a:p>
          <a:p>
            <a:endParaRPr lang="it-IT" sz="1900">
              <a:solidFill>
                <a:schemeClr val="tx1">
                  <a:alpha val="80000"/>
                </a:schemeClr>
              </a:solidFill>
            </a:endParaRPr>
          </a:p>
          <a:p>
            <a:endParaRPr lang="it-IT" sz="19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7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366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639646-3F92-0C15-B500-14886EFA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it-IT" sz="5600"/>
              <a:t>VETRO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4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6" name="Graphic 15" descr="Cocktail">
            <a:extLst>
              <a:ext uri="{FF2B5EF4-FFF2-40B4-BE49-F238E27FC236}">
                <a16:creationId xmlns:a16="http://schemas.microsoft.com/office/drawing/2014/main" id="{7805DA72-ABEA-B08E-E971-B176275C8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E75AE0-C381-7152-E7F6-E75708DFA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59" y="2990818"/>
            <a:ext cx="4158031" cy="2913872"/>
          </a:xfrm>
        </p:spPr>
        <p:txBody>
          <a:bodyPr anchor="t">
            <a:normAutofit/>
          </a:bodyPr>
          <a:lstStyle/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Non abbandonare bottigliette negli uffici o in cantiere</a:t>
            </a:r>
          </a:p>
          <a:p>
            <a:r>
              <a:rPr lang="it-IT" sz="2000">
                <a:solidFill>
                  <a:schemeClr val="tx1">
                    <a:alpha val="80000"/>
                  </a:schemeClr>
                </a:solidFill>
              </a:rPr>
              <a:t>Raccogli ogni contenitore e gettalo negli appositi bidoni (riconoscibili dal colore verde brillante) collocati all’interno della sede/campobase o nelle campane poste all’esterno</a:t>
            </a:r>
          </a:p>
          <a:p>
            <a:endParaRPr lang="it-IT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7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872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6DFB235-0FC8-DF98-4959-6781EFA5B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it-IT" sz="5600"/>
              <a:t>UMIDO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4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6" name="Graphic 15" descr="Avocado">
            <a:extLst>
              <a:ext uri="{FF2B5EF4-FFF2-40B4-BE49-F238E27FC236}">
                <a16:creationId xmlns:a16="http://schemas.microsoft.com/office/drawing/2014/main" id="{0C9C7141-BB9B-8A34-B361-D4B50CA78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712444-64ED-CDA9-F5CF-E6E1992C3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59" y="2990818"/>
            <a:ext cx="4158031" cy="2913872"/>
          </a:xfrm>
        </p:spPr>
        <p:txBody>
          <a:bodyPr anchor="t">
            <a:normAutofit/>
          </a:bodyPr>
          <a:lstStyle/>
          <a:p>
            <a:r>
              <a:rPr lang="it-IT" sz="1900">
                <a:solidFill>
                  <a:schemeClr val="tx1">
                    <a:alpha val="80000"/>
                  </a:schemeClr>
                </a:solidFill>
              </a:rPr>
              <a:t>Non lasciare bucce di frutta o altri resti di cibo nei cestini dell’ufficio, sulle scrivanie o sui tavoli comuni</a:t>
            </a:r>
          </a:p>
          <a:p>
            <a:r>
              <a:rPr lang="it-IT" sz="1900">
                <a:solidFill>
                  <a:schemeClr val="tx1">
                    <a:alpha val="80000"/>
                  </a:schemeClr>
                </a:solidFill>
              </a:rPr>
              <a:t>Ogni rifiuto organico va gettato negli appositi bidoncini (generalmente di colore marrone o verde scuro) presenti in sede e al campobase</a:t>
            </a:r>
          </a:p>
          <a:p>
            <a:r>
              <a:rPr lang="it-IT" sz="1900">
                <a:solidFill>
                  <a:schemeClr val="tx1">
                    <a:alpha val="80000"/>
                  </a:schemeClr>
                </a:solidFill>
              </a:rPr>
              <a:t>Non dimenticare cibo nei frigoriferi dell’ufficio</a:t>
            </a:r>
          </a:p>
          <a:p>
            <a:endParaRPr lang="it-IT" sz="19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7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1392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Tema di Office</vt:lpstr>
      <vt:lpstr> Settimana Europea per la Riduzione  dei Rifiuti (SERR) </vt:lpstr>
      <vt:lpstr>Presentazione standard di PowerPoint</vt:lpstr>
      <vt:lpstr>Presentazione standard di PowerPoint</vt:lpstr>
      <vt:lpstr>COSA POSSIAMO FARE A CASA E IN CANTIERE</vt:lpstr>
      <vt:lpstr>FAI LA RACCOLTA DIFFERENZIATA PER OGNI TIPO DI RIFIUTO</vt:lpstr>
      <vt:lpstr>CARTA</vt:lpstr>
      <vt:lpstr>PLASTICA</vt:lpstr>
      <vt:lpstr>VETRO</vt:lpstr>
      <vt:lpstr>UMIDO</vt:lpstr>
      <vt:lpstr>ACQUA  E LUCE</vt:lpstr>
      <vt:lpstr>RIUSA CIO’ CHE NON TI SERVE</vt:lpstr>
      <vt:lpstr>RIDUCI LO SPRECO</vt:lpstr>
    </vt:vector>
  </TitlesOfParts>
  <Company>Impresa Pizzarotti &amp; C. S.p.A.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Daniela Marchi</dc:creator>
  <cp:lastModifiedBy>Daniela Marchi</cp:lastModifiedBy>
  <cp:revision>1</cp:revision>
  <dcterms:created xsi:type="dcterms:W3CDTF">2025-11-21T11:47:21Z</dcterms:created>
  <dcterms:modified xsi:type="dcterms:W3CDTF">2025-11-25T08:19:28Z</dcterms:modified>
</cp:coreProperties>
</file>