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29.jpg" ContentType="image/jpeg"/>
  <Override PartName="/ppt/media/image30.jpg" ContentType="image/jpeg"/>
  <Override PartName="/ppt/media/image31.jpg" ContentType="image/jpeg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60" r:id="rId3"/>
    <p:sldId id="268" r:id="rId4"/>
    <p:sldId id="279" r:id="rId5"/>
    <p:sldId id="280" r:id="rId6"/>
    <p:sldId id="282" r:id="rId7"/>
    <p:sldId id="273" r:id="rId8"/>
    <p:sldId id="278" r:id="rId9"/>
    <p:sldId id="256" r:id="rId10"/>
    <p:sldId id="281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B0330C-7108-46C0-BD15-06D94E28414B}" v="64" dt="2024-09-19T13:45:48.9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80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zzotta Paolo" userId="7ccfbd2b-e5ff-4842-ba02-239f3947ab2b" providerId="ADAL" clId="{5BB0330C-7108-46C0-BD15-06D94E28414B}"/>
    <pc:docChg chg="undo custSel addSld modSld sldOrd">
      <pc:chgData name="Mazzotta Paolo" userId="7ccfbd2b-e5ff-4842-ba02-239f3947ab2b" providerId="ADAL" clId="{5BB0330C-7108-46C0-BD15-06D94E28414B}" dt="2024-09-19T13:45:48.920" v="2855"/>
      <pc:docMkLst>
        <pc:docMk/>
      </pc:docMkLst>
      <pc:sldChg chg="addSp delSp modSp new mod modTransition setBg">
        <pc:chgData name="Mazzotta Paolo" userId="7ccfbd2b-e5ff-4842-ba02-239f3947ab2b" providerId="ADAL" clId="{5BB0330C-7108-46C0-BD15-06D94E28414B}" dt="2024-09-19T13:45:46.641" v="2854"/>
        <pc:sldMkLst>
          <pc:docMk/>
          <pc:sldMk cId="2400843492" sldId="256"/>
        </pc:sldMkLst>
        <pc:spChg chg="del">
          <ac:chgData name="Mazzotta Paolo" userId="7ccfbd2b-e5ff-4842-ba02-239f3947ab2b" providerId="ADAL" clId="{5BB0330C-7108-46C0-BD15-06D94E28414B}" dt="2024-09-17T09:55:11.358" v="1" actId="478"/>
          <ac:spMkLst>
            <pc:docMk/>
            <pc:sldMk cId="2400843492" sldId="256"/>
            <ac:spMk id="2" creationId="{72E43523-AA9C-1A00-2055-DA6F4296D64E}"/>
          </ac:spMkLst>
        </pc:spChg>
        <pc:spChg chg="del">
          <ac:chgData name="Mazzotta Paolo" userId="7ccfbd2b-e5ff-4842-ba02-239f3947ab2b" providerId="ADAL" clId="{5BB0330C-7108-46C0-BD15-06D94E28414B}" dt="2024-09-17T09:55:12.785" v="2" actId="478"/>
          <ac:spMkLst>
            <pc:docMk/>
            <pc:sldMk cId="2400843492" sldId="256"/>
            <ac:spMk id="3" creationId="{8E37C09D-64AF-46A4-4C88-93A872AFA348}"/>
          </ac:spMkLst>
        </pc:spChg>
        <pc:spChg chg="add del mod">
          <ac:chgData name="Mazzotta Paolo" userId="7ccfbd2b-e5ff-4842-ba02-239f3947ab2b" providerId="ADAL" clId="{5BB0330C-7108-46C0-BD15-06D94E28414B}" dt="2024-09-17T13:13:43.539" v="2428" actId="26606"/>
          <ac:spMkLst>
            <pc:docMk/>
            <pc:sldMk cId="2400843492" sldId="256"/>
            <ac:spMk id="4" creationId="{7E15716F-2142-3135-7795-33E0105D255F}"/>
          </ac:spMkLst>
        </pc:spChg>
        <pc:spChg chg="add mod">
          <ac:chgData name="Mazzotta Paolo" userId="7ccfbd2b-e5ff-4842-ba02-239f3947ab2b" providerId="ADAL" clId="{5BB0330C-7108-46C0-BD15-06D94E28414B}" dt="2024-09-17T13:18:28.214" v="2448" actId="26606"/>
          <ac:spMkLst>
            <pc:docMk/>
            <pc:sldMk cId="2400843492" sldId="256"/>
            <ac:spMk id="7" creationId="{C396D609-CCE6-9D12-5BF7-CD8B649D6EEA}"/>
          </ac:spMkLst>
        </pc:spChg>
        <pc:spChg chg="add">
          <ac:chgData name="Mazzotta Paolo" userId="7ccfbd2b-e5ff-4842-ba02-239f3947ab2b" providerId="ADAL" clId="{5BB0330C-7108-46C0-BD15-06D94E28414B}" dt="2024-09-17T13:18:28.214" v="2448" actId="26606"/>
          <ac:spMkLst>
            <pc:docMk/>
            <pc:sldMk cId="2400843492" sldId="256"/>
            <ac:spMk id="14" creationId="{04812C46-200A-4DEB-A05E-3ED6C68C2387}"/>
          </ac:spMkLst>
        </pc:spChg>
        <pc:spChg chg="add">
          <ac:chgData name="Mazzotta Paolo" userId="7ccfbd2b-e5ff-4842-ba02-239f3947ab2b" providerId="ADAL" clId="{5BB0330C-7108-46C0-BD15-06D94E28414B}" dt="2024-09-17T13:18:28.214" v="2448" actId="26606"/>
          <ac:spMkLst>
            <pc:docMk/>
            <pc:sldMk cId="2400843492" sldId="256"/>
            <ac:spMk id="16" creationId="{D1EA859B-E555-4109-94F3-6700E046E008}"/>
          </ac:spMkLst>
        </pc:spChg>
        <pc:graphicFrameChg chg="add mod modGraphic">
          <ac:chgData name="Mazzotta Paolo" userId="7ccfbd2b-e5ff-4842-ba02-239f3947ab2b" providerId="ADAL" clId="{5BB0330C-7108-46C0-BD15-06D94E28414B}" dt="2024-09-17T13:18:28.214" v="2448" actId="26606"/>
          <ac:graphicFrameMkLst>
            <pc:docMk/>
            <pc:sldMk cId="2400843492" sldId="256"/>
            <ac:graphicFrameMk id="9" creationId="{A5D77036-70A2-A082-A00B-ACCA9308589B}"/>
          </ac:graphicFrameMkLst>
        </pc:graphicFrameChg>
        <pc:picChg chg="add mod">
          <ac:chgData name="Mazzotta Paolo" userId="7ccfbd2b-e5ff-4842-ba02-239f3947ab2b" providerId="ADAL" clId="{5BB0330C-7108-46C0-BD15-06D94E28414B}" dt="2024-09-17T13:18:28.214" v="2448" actId="26606"/>
          <ac:picMkLst>
            <pc:docMk/>
            <pc:sldMk cId="2400843492" sldId="256"/>
            <ac:picMk id="6" creationId="{00C8FAAF-E95E-F9E4-113E-52AE31C8609A}"/>
          </ac:picMkLst>
        </pc:picChg>
      </pc:sldChg>
      <pc:sldChg chg="delSp modSp add mod ord modTransition">
        <pc:chgData name="Mazzotta Paolo" userId="7ccfbd2b-e5ff-4842-ba02-239f3947ab2b" providerId="ADAL" clId="{5BB0330C-7108-46C0-BD15-06D94E28414B}" dt="2024-09-19T13:45:21.190" v="2846"/>
        <pc:sldMkLst>
          <pc:docMk/>
          <pc:sldMk cId="0" sldId="257"/>
        </pc:sldMkLst>
        <pc:spChg chg="mod">
          <ac:chgData name="Mazzotta Paolo" userId="7ccfbd2b-e5ff-4842-ba02-239f3947ab2b" providerId="ADAL" clId="{5BB0330C-7108-46C0-BD15-06D94E28414B}" dt="2024-09-17T10:23:19.490" v="402" actId="20577"/>
          <ac:spMkLst>
            <pc:docMk/>
            <pc:sldMk cId="0" sldId="257"/>
            <ac:spMk id="48" creationId="{00000000-0000-0000-0000-000000000000}"/>
          </ac:spMkLst>
        </pc:spChg>
        <pc:grpChg chg="del">
          <ac:chgData name="Mazzotta Paolo" userId="7ccfbd2b-e5ff-4842-ba02-239f3947ab2b" providerId="ADAL" clId="{5BB0330C-7108-46C0-BD15-06D94E28414B}" dt="2024-09-17T09:55:29.637" v="6" actId="478"/>
          <ac:grpSpMkLst>
            <pc:docMk/>
            <pc:sldMk cId="0" sldId="257"/>
            <ac:grpSpMk id="3" creationId="{00000000-0000-0000-0000-000000000000}"/>
          </ac:grpSpMkLst>
        </pc:grpChg>
      </pc:sldChg>
      <pc:sldChg chg="addSp delSp modSp add mod ord modTransition">
        <pc:chgData name="Mazzotta Paolo" userId="7ccfbd2b-e5ff-4842-ba02-239f3947ab2b" providerId="ADAL" clId="{5BB0330C-7108-46C0-BD15-06D94E28414B}" dt="2024-09-19T13:45:23.150" v="2847"/>
        <pc:sldMkLst>
          <pc:docMk/>
          <pc:sldMk cId="0" sldId="260"/>
        </pc:sldMkLst>
        <pc:spChg chg="del">
          <ac:chgData name="Mazzotta Paolo" userId="7ccfbd2b-e5ff-4842-ba02-239f3947ab2b" providerId="ADAL" clId="{5BB0330C-7108-46C0-BD15-06D94E28414B}" dt="2024-09-17T10:15:36.613" v="348" actId="478"/>
          <ac:spMkLst>
            <pc:docMk/>
            <pc:sldMk cId="0" sldId="260"/>
            <ac:spMk id="2" creationId="{00000000-0000-0000-0000-000000000000}"/>
          </ac:spMkLst>
        </pc:spChg>
        <pc:spChg chg="mod">
          <ac:chgData name="Mazzotta Paolo" userId="7ccfbd2b-e5ff-4842-ba02-239f3947ab2b" providerId="ADAL" clId="{5BB0330C-7108-46C0-BD15-06D94E28414B}" dt="2024-09-17T10:12:22.507" v="168" actId="313"/>
          <ac:spMkLst>
            <pc:docMk/>
            <pc:sldMk cId="0" sldId="260"/>
            <ac:spMk id="6" creationId="{00000000-0000-0000-0000-000000000000}"/>
          </ac:spMkLst>
        </pc:spChg>
        <pc:spChg chg="mod">
          <ac:chgData name="Mazzotta Paolo" userId="7ccfbd2b-e5ff-4842-ba02-239f3947ab2b" providerId="ADAL" clId="{5BB0330C-7108-46C0-BD15-06D94E28414B}" dt="2024-09-17T10:10:46.918" v="78"/>
          <ac:spMkLst>
            <pc:docMk/>
            <pc:sldMk cId="0" sldId="260"/>
            <ac:spMk id="7" creationId="{00000000-0000-0000-0000-000000000000}"/>
          </ac:spMkLst>
        </pc:spChg>
        <pc:spChg chg="del mod">
          <ac:chgData name="Mazzotta Paolo" userId="7ccfbd2b-e5ff-4842-ba02-239f3947ab2b" providerId="ADAL" clId="{5BB0330C-7108-46C0-BD15-06D94E28414B}" dt="2024-09-17T10:06:51.821" v="48" actId="478"/>
          <ac:spMkLst>
            <pc:docMk/>
            <pc:sldMk cId="0" sldId="260"/>
            <ac:spMk id="8" creationId="{00000000-0000-0000-0000-000000000000}"/>
          </ac:spMkLst>
        </pc:spChg>
        <pc:spChg chg="del">
          <ac:chgData name="Mazzotta Paolo" userId="7ccfbd2b-e5ff-4842-ba02-239f3947ab2b" providerId="ADAL" clId="{5BB0330C-7108-46C0-BD15-06D94E28414B}" dt="2024-09-17T10:06:56.903" v="50" actId="478"/>
          <ac:spMkLst>
            <pc:docMk/>
            <pc:sldMk cId="0" sldId="260"/>
            <ac:spMk id="9" creationId="{00000000-0000-0000-0000-000000000000}"/>
          </ac:spMkLst>
        </pc:spChg>
        <pc:spChg chg="del">
          <ac:chgData name="Mazzotta Paolo" userId="7ccfbd2b-e5ff-4842-ba02-239f3947ab2b" providerId="ADAL" clId="{5BB0330C-7108-46C0-BD15-06D94E28414B}" dt="2024-09-17T10:06:54.567" v="49" actId="478"/>
          <ac:spMkLst>
            <pc:docMk/>
            <pc:sldMk cId="0" sldId="260"/>
            <ac:spMk id="10" creationId="{00000000-0000-0000-0000-000000000000}"/>
          </ac:spMkLst>
        </pc:spChg>
        <pc:spChg chg="add mod">
          <ac:chgData name="Mazzotta Paolo" userId="7ccfbd2b-e5ff-4842-ba02-239f3947ab2b" providerId="ADAL" clId="{5BB0330C-7108-46C0-BD15-06D94E28414B}" dt="2024-09-17T10:08:12.902" v="76" actId="1076"/>
          <ac:spMkLst>
            <pc:docMk/>
            <pc:sldMk cId="0" sldId="260"/>
            <ac:spMk id="16" creationId="{1532EEC6-B471-6EAA-7855-4B6D7E71FEDB}"/>
          </ac:spMkLst>
        </pc:spChg>
        <pc:spChg chg="add mod">
          <ac:chgData name="Mazzotta Paolo" userId="7ccfbd2b-e5ff-4842-ba02-239f3947ab2b" providerId="ADAL" clId="{5BB0330C-7108-46C0-BD15-06D94E28414B}" dt="2024-09-17T10:08:00.931" v="75" actId="20577"/>
          <ac:spMkLst>
            <pc:docMk/>
            <pc:sldMk cId="0" sldId="260"/>
            <ac:spMk id="17" creationId="{992D1FAA-4AC7-14D2-8B2B-0AEF5493DDCE}"/>
          </ac:spMkLst>
        </pc:spChg>
      </pc:sldChg>
      <pc:sldChg chg="delSp modSp add mod modTransition">
        <pc:chgData name="Mazzotta Paolo" userId="7ccfbd2b-e5ff-4842-ba02-239f3947ab2b" providerId="ADAL" clId="{5BB0330C-7108-46C0-BD15-06D94E28414B}" dt="2024-09-19T13:45:24.976" v="2848"/>
        <pc:sldMkLst>
          <pc:docMk/>
          <pc:sldMk cId="0" sldId="268"/>
        </pc:sldMkLst>
        <pc:spChg chg="del mod">
          <ac:chgData name="Mazzotta Paolo" userId="7ccfbd2b-e5ff-4842-ba02-239f3947ab2b" providerId="ADAL" clId="{5BB0330C-7108-46C0-BD15-06D94E28414B}" dt="2024-09-17T10:15:29.198" v="347" actId="478"/>
          <ac:spMkLst>
            <pc:docMk/>
            <pc:sldMk cId="0" sldId="268"/>
            <ac:spMk id="2" creationId="{00000000-0000-0000-0000-000000000000}"/>
          </ac:spMkLst>
        </pc:spChg>
        <pc:spChg chg="mod">
          <ac:chgData name="Mazzotta Paolo" userId="7ccfbd2b-e5ff-4842-ba02-239f3947ab2b" providerId="ADAL" clId="{5BB0330C-7108-46C0-BD15-06D94E28414B}" dt="2024-09-17T10:22:11.389" v="398" actId="20577"/>
          <ac:spMkLst>
            <pc:docMk/>
            <pc:sldMk cId="0" sldId="268"/>
            <ac:spMk id="6" creationId="{00000000-0000-0000-0000-000000000000}"/>
          </ac:spMkLst>
        </pc:spChg>
      </pc:sldChg>
      <pc:sldChg chg="addSp delSp modSp add mod modTransition">
        <pc:chgData name="Mazzotta Paolo" userId="7ccfbd2b-e5ff-4842-ba02-239f3947ab2b" providerId="ADAL" clId="{5BB0330C-7108-46C0-BD15-06D94E28414B}" dt="2024-09-19T13:45:40.900" v="2852"/>
        <pc:sldMkLst>
          <pc:docMk/>
          <pc:sldMk cId="0" sldId="273"/>
        </pc:sldMkLst>
        <pc:spChg chg="del">
          <ac:chgData name="Mazzotta Paolo" userId="7ccfbd2b-e5ff-4842-ba02-239f3947ab2b" providerId="ADAL" clId="{5BB0330C-7108-46C0-BD15-06D94E28414B}" dt="2024-09-17T10:15:40.438" v="349" actId="478"/>
          <ac:spMkLst>
            <pc:docMk/>
            <pc:sldMk cId="0" sldId="273"/>
            <ac:spMk id="2" creationId="{00000000-0000-0000-0000-000000000000}"/>
          </ac:spMkLst>
        </pc:spChg>
        <pc:spChg chg="del mod">
          <ac:chgData name="Mazzotta Paolo" userId="7ccfbd2b-e5ff-4842-ba02-239f3947ab2b" providerId="ADAL" clId="{5BB0330C-7108-46C0-BD15-06D94E28414B}" dt="2024-09-17T10:15:09.887" v="341" actId="478"/>
          <ac:spMkLst>
            <pc:docMk/>
            <pc:sldMk cId="0" sldId="273"/>
            <ac:spMk id="6" creationId="{00000000-0000-0000-0000-000000000000}"/>
          </ac:spMkLst>
        </pc:spChg>
        <pc:spChg chg="mod">
          <ac:chgData name="Mazzotta Paolo" userId="7ccfbd2b-e5ff-4842-ba02-239f3947ab2b" providerId="ADAL" clId="{5BB0330C-7108-46C0-BD15-06D94E28414B}" dt="2024-09-17T12:40:45.840" v="2163" actId="20577"/>
          <ac:spMkLst>
            <pc:docMk/>
            <pc:sldMk cId="0" sldId="273"/>
            <ac:spMk id="7" creationId="{00000000-0000-0000-0000-000000000000}"/>
          </ac:spMkLst>
        </pc:spChg>
        <pc:spChg chg="add del mod">
          <ac:chgData name="Mazzotta Paolo" userId="7ccfbd2b-e5ff-4842-ba02-239f3947ab2b" providerId="ADAL" clId="{5BB0330C-7108-46C0-BD15-06D94E28414B}" dt="2024-09-17T10:15:12.422" v="342" actId="478"/>
          <ac:spMkLst>
            <pc:docMk/>
            <pc:sldMk cId="0" sldId="273"/>
            <ac:spMk id="13" creationId="{70B66B60-BD17-E059-B8B9-A40B7E7890A6}"/>
          </ac:spMkLst>
        </pc:spChg>
      </pc:sldChg>
      <pc:sldChg chg="addSp delSp modSp add mod modTransition">
        <pc:chgData name="Mazzotta Paolo" userId="7ccfbd2b-e5ff-4842-ba02-239f3947ab2b" providerId="ADAL" clId="{5BB0330C-7108-46C0-BD15-06D94E28414B}" dt="2024-09-19T13:45:44.042" v="2853"/>
        <pc:sldMkLst>
          <pc:docMk/>
          <pc:sldMk cId="0" sldId="278"/>
        </pc:sldMkLst>
        <pc:spChg chg="del">
          <ac:chgData name="Mazzotta Paolo" userId="7ccfbd2b-e5ff-4842-ba02-239f3947ab2b" providerId="ADAL" clId="{5BB0330C-7108-46C0-BD15-06D94E28414B}" dt="2024-09-17T10:21:45.506" v="358" actId="478"/>
          <ac:spMkLst>
            <pc:docMk/>
            <pc:sldMk cId="0" sldId="278"/>
            <ac:spMk id="6" creationId="{00000000-0000-0000-0000-000000000000}"/>
          </ac:spMkLst>
        </pc:spChg>
        <pc:spChg chg="del">
          <ac:chgData name="Mazzotta Paolo" userId="7ccfbd2b-e5ff-4842-ba02-239f3947ab2b" providerId="ADAL" clId="{5BB0330C-7108-46C0-BD15-06D94E28414B}" dt="2024-09-17T10:21:51.399" v="360" actId="478"/>
          <ac:spMkLst>
            <pc:docMk/>
            <pc:sldMk cId="0" sldId="278"/>
            <ac:spMk id="7" creationId="{00000000-0000-0000-0000-000000000000}"/>
          </ac:spMkLst>
        </pc:spChg>
        <pc:spChg chg="mod">
          <ac:chgData name="Mazzotta Paolo" userId="7ccfbd2b-e5ff-4842-ba02-239f3947ab2b" providerId="ADAL" clId="{5BB0330C-7108-46C0-BD15-06D94E28414B}" dt="2024-09-17T10:21:29.562" v="357" actId="1076"/>
          <ac:spMkLst>
            <pc:docMk/>
            <pc:sldMk cId="0" sldId="278"/>
            <ac:spMk id="9" creationId="{00000000-0000-0000-0000-000000000000}"/>
          </ac:spMkLst>
        </pc:spChg>
        <pc:spChg chg="mod">
          <ac:chgData name="Mazzotta Paolo" userId="7ccfbd2b-e5ff-4842-ba02-239f3947ab2b" providerId="ADAL" clId="{5BB0330C-7108-46C0-BD15-06D94E28414B}" dt="2024-09-17T12:00:51.911" v="1378" actId="1076"/>
          <ac:spMkLst>
            <pc:docMk/>
            <pc:sldMk cId="0" sldId="278"/>
            <ac:spMk id="10" creationId="{00000000-0000-0000-0000-000000000000}"/>
          </ac:spMkLst>
        </pc:spChg>
        <pc:spChg chg="del">
          <ac:chgData name="Mazzotta Paolo" userId="7ccfbd2b-e5ff-4842-ba02-239f3947ab2b" providerId="ADAL" clId="{5BB0330C-7108-46C0-BD15-06D94E28414B}" dt="2024-09-17T10:18:08.593" v="352" actId="478"/>
          <ac:spMkLst>
            <pc:docMk/>
            <pc:sldMk cId="0" sldId="278"/>
            <ac:spMk id="11" creationId="{00000000-0000-0000-0000-000000000000}"/>
          </ac:spMkLst>
        </pc:spChg>
        <pc:spChg chg="del">
          <ac:chgData name="Mazzotta Paolo" userId="7ccfbd2b-e5ff-4842-ba02-239f3947ab2b" providerId="ADAL" clId="{5BB0330C-7108-46C0-BD15-06D94E28414B}" dt="2024-09-17T10:18:04.685" v="351" actId="478"/>
          <ac:spMkLst>
            <pc:docMk/>
            <pc:sldMk cId="0" sldId="278"/>
            <ac:spMk id="12" creationId="{00000000-0000-0000-0000-000000000000}"/>
          </ac:spMkLst>
        </pc:spChg>
        <pc:spChg chg="del">
          <ac:chgData name="Mazzotta Paolo" userId="7ccfbd2b-e5ff-4842-ba02-239f3947ab2b" providerId="ADAL" clId="{5BB0330C-7108-46C0-BD15-06D94E28414B}" dt="2024-09-17T10:18:11.115" v="353" actId="478"/>
          <ac:spMkLst>
            <pc:docMk/>
            <pc:sldMk cId="0" sldId="278"/>
            <ac:spMk id="14" creationId="{00000000-0000-0000-0000-000000000000}"/>
          </ac:spMkLst>
        </pc:spChg>
        <pc:spChg chg="add del mod">
          <ac:chgData name="Mazzotta Paolo" userId="7ccfbd2b-e5ff-4842-ba02-239f3947ab2b" providerId="ADAL" clId="{5BB0330C-7108-46C0-BD15-06D94E28414B}" dt="2024-09-17T10:21:48.181" v="359" actId="478"/>
          <ac:spMkLst>
            <pc:docMk/>
            <pc:sldMk cId="0" sldId="278"/>
            <ac:spMk id="20" creationId="{B5FB7514-54D0-CE2F-30B3-44179747CDD3}"/>
          </ac:spMkLst>
        </pc:spChg>
        <pc:grpChg chg="mod">
          <ac:chgData name="Mazzotta Paolo" userId="7ccfbd2b-e5ff-4842-ba02-239f3947ab2b" providerId="ADAL" clId="{5BB0330C-7108-46C0-BD15-06D94E28414B}" dt="2024-09-17T12:00:58.109" v="1379" actId="1076"/>
          <ac:grpSpMkLst>
            <pc:docMk/>
            <pc:sldMk cId="0" sldId="278"/>
            <ac:grpSpMk id="13" creationId="{00000000-0000-0000-0000-000000000000}"/>
          </ac:grpSpMkLst>
        </pc:grpChg>
        <pc:picChg chg="mod">
          <ac:chgData name="Mazzotta Paolo" userId="7ccfbd2b-e5ff-4842-ba02-239f3947ab2b" providerId="ADAL" clId="{5BB0330C-7108-46C0-BD15-06D94E28414B}" dt="2024-09-17T12:00:49.250" v="1377" actId="1076"/>
          <ac:picMkLst>
            <pc:docMk/>
            <pc:sldMk cId="0" sldId="278"/>
            <ac:picMk id="8" creationId="{00000000-0000-0000-0000-000000000000}"/>
          </ac:picMkLst>
        </pc:picChg>
      </pc:sldChg>
      <pc:sldChg chg="addSp delSp modSp new mod ord modTransition setBg">
        <pc:chgData name="Mazzotta Paolo" userId="7ccfbd2b-e5ff-4842-ba02-239f3947ab2b" providerId="ADAL" clId="{5BB0330C-7108-46C0-BD15-06D94E28414B}" dt="2024-09-19T13:45:26.768" v="2849"/>
        <pc:sldMkLst>
          <pc:docMk/>
          <pc:sldMk cId="1945718761" sldId="279"/>
        </pc:sldMkLst>
        <pc:spChg chg="add del mod ord">
          <ac:chgData name="Mazzotta Paolo" userId="7ccfbd2b-e5ff-4842-ba02-239f3947ab2b" providerId="ADAL" clId="{5BB0330C-7108-46C0-BD15-06D94E28414B}" dt="2024-09-17T12:38:36.724" v="2119" actId="26606"/>
          <ac:spMkLst>
            <pc:docMk/>
            <pc:sldMk cId="1945718761" sldId="279"/>
            <ac:spMk id="2" creationId="{FFE1A8DB-F283-F458-7BF9-57B536E05674}"/>
          </ac:spMkLst>
        </pc:spChg>
        <pc:spChg chg="add del">
          <ac:chgData name="Mazzotta Paolo" userId="7ccfbd2b-e5ff-4842-ba02-239f3947ab2b" providerId="ADAL" clId="{5BB0330C-7108-46C0-BD15-06D94E28414B}" dt="2024-09-17T10:54:07.496" v="696" actId="478"/>
          <ac:spMkLst>
            <pc:docMk/>
            <pc:sldMk cId="1945718761" sldId="279"/>
            <ac:spMk id="3" creationId="{773DA8B4-2F23-2B7B-CB53-CFEC55A56638}"/>
          </ac:spMkLst>
        </pc:spChg>
        <pc:spChg chg="add del mod">
          <ac:chgData name="Mazzotta Paolo" userId="7ccfbd2b-e5ff-4842-ba02-239f3947ab2b" providerId="ADAL" clId="{5BB0330C-7108-46C0-BD15-06D94E28414B}" dt="2024-09-17T10:54:04.956" v="695" actId="478"/>
          <ac:spMkLst>
            <pc:docMk/>
            <pc:sldMk cId="1945718761" sldId="279"/>
            <ac:spMk id="5" creationId="{143791A4-3A45-3934-CAD3-C554972AF863}"/>
          </ac:spMkLst>
        </pc:spChg>
        <pc:spChg chg="add mod ord">
          <ac:chgData name="Mazzotta Paolo" userId="7ccfbd2b-e5ff-4842-ba02-239f3947ab2b" providerId="ADAL" clId="{5BB0330C-7108-46C0-BD15-06D94E28414B}" dt="2024-09-17T12:38:55.259" v="2121" actId="1076"/>
          <ac:spMkLst>
            <pc:docMk/>
            <pc:sldMk cId="1945718761" sldId="279"/>
            <ac:spMk id="6" creationId="{14AB5681-4FF0-977C-C49A-FFCB74C053E1}"/>
          </ac:spMkLst>
        </pc:spChg>
        <pc:spChg chg="add del mod">
          <ac:chgData name="Mazzotta Paolo" userId="7ccfbd2b-e5ff-4842-ba02-239f3947ab2b" providerId="ADAL" clId="{5BB0330C-7108-46C0-BD15-06D94E28414B}" dt="2024-09-17T12:02:43.087" v="1384" actId="478"/>
          <ac:spMkLst>
            <pc:docMk/>
            <pc:sldMk cId="1945718761" sldId="279"/>
            <ac:spMk id="7" creationId="{FE5100AB-2ACA-6C8C-DA51-E5E7FCFEFDA2}"/>
          </ac:spMkLst>
        </pc:spChg>
        <pc:spChg chg="add del">
          <ac:chgData name="Mazzotta Paolo" userId="7ccfbd2b-e5ff-4842-ba02-239f3947ab2b" providerId="ADAL" clId="{5BB0330C-7108-46C0-BD15-06D94E28414B}" dt="2024-09-17T12:38:36.714" v="2118" actId="26606"/>
          <ac:spMkLst>
            <pc:docMk/>
            <pc:sldMk cId="1945718761" sldId="279"/>
            <ac:spMk id="18" creationId="{99F1FFA9-D672-408C-9220-ADEEC6ABDD09}"/>
          </ac:spMkLst>
        </pc:spChg>
        <pc:spChg chg="add">
          <ac:chgData name="Mazzotta Paolo" userId="7ccfbd2b-e5ff-4842-ba02-239f3947ab2b" providerId="ADAL" clId="{5BB0330C-7108-46C0-BD15-06D94E28414B}" dt="2024-09-17T12:38:36.724" v="2119" actId="26606"/>
          <ac:spMkLst>
            <pc:docMk/>
            <pc:sldMk cId="1945718761" sldId="279"/>
            <ac:spMk id="20" creationId="{F04E4CBA-303B-48BD-8451-C2701CB0EEBF}"/>
          </ac:spMkLst>
        </pc:spChg>
        <pc:spChg chg="add">
          <ac:chgData name="Mazzotta Paolo" userId="7ccfbd2b-e5ff-4842-ba02-239f3947ab2b" providerId="ADAL" clId="{5BB0330C-7108-46C0-BD15-06D94E28414B}" dt="2024-09-17T12:38:36.724" v="2119" actId="26606"/>
          <ac:spMkLst>
            <pc:docMk/>
            <pc:sldMk cId="1945718761" sldId="279"/>
            <ac:spMk id="21" creationId="{231BF440-39FA-4087-84CC-2EEC0BBDAF29}"/>
          </ac:spMkLst>
        </pc:spChg>
        <pc:spChg chg="add">
          <ac:chgData name="Mazzotta Paolo" userId="7ccfbd2b-e5ff-4842-ba02-239f3947ab2b" providerId="ADAL" clId="{5BB0330C-7108-46C0-BD15-06D94E28414B}" dt="2024-09-17T12:38:36.724" v="2119" actId="26606"/>
          <ac:spMkLst>
            <pc:docMk/>
            <pc:sldMk cId="1945718761" sldId="279"/>
            <ac:spMk id="22" creationId="{F6CA58B3-AFCC-4A40-9882-50D5080879B0}"/>
          </ac:spMkLst>
        </pc:spChg>
        <pc:spChg chg="add">
          <ac:chgData name="Mazzotta Paolo" userId="7ccfbd2b-e5ff-4842-ba02-239f3947ab2b" providerId="ADAL" clId="{5BB0330C-7108-46C0-BD15-06D94E28414B}" dt="2024-09-17T12:38:36.724" v="2119" actId="26606"/>
          <ac:spMkLst>
            <pc:docMk/>
            <pc:sldMk cId="1945718761" sldId="279"/>
            <ac:spMk id="24" creationId="{75C56826-D4E5-42ED-8529-079651CB3005}"/>
          </ac:spMkLst>
        </pc:spChg>
        <pc:spChg chg="add">
          <ac:chgData name="Mazzotta Paolo" userId="7ccfbd2b-e5ff-4842-ba02-239f3947ab2b" providerId="ADAL" clId="{5BB0330C-7108-46C0-BD15-06D94E28414B}" dt="2024-09-17T12:38:36.724" v="2119" actId="26606"/>
          <ac:spMkLst>
            <pc:docMk/>
            <pc:sldMk cId="1945718761" sldId="279"/>
            <ac:spMk id="26" creationId="{82095FCE-EF05-4443-B97A-85DEE3A5CA17}"/>
          </ac:spMkLst>
        </pc:spChg>
        <pc:spChg chg="add">
          <ac:chgData name="Mazzotta Paolo" userId="7ccfbd2b-e5ff-4842-ba02-239f3947ab2b" providerId="ADAL" clId="{5BB0330C-7108-46C0-BD15-06D94E28414B}" dt="2024-09-17T12:38:36.724" v="2119" actId="26606"/>
          <ac:spMkLst>
            <pc:docMk/>
            <pc:sldMk cId="1945718761" sldId="279"/>
            <ac:spMk id="28" creationId="{CA00AE6B-AA30-4CF8-BA6F-339B780AD76C}"/>
          </ac:spMkLst>
        </pc:spChg>
        <pc:picChg chg="add del mod">
          <ac:chgData name="Mazzotta Paolo" userId="7ccfbd2b-e5ff-4842-ba02-239f3947ab2b" providerId="ADAL" clId="{5BB0330C-7108-46C0-BD15-06D94E28414B}" dt="2024-09-17T12:19:01.776" v="1405" actId="478"/>
          <ac:picMkLst>
            <pc:docMk/>
            <pc:sldMk cId="1945718761" sldId="279"/>
            <ac:picMk id="9" creationId="{4416DFA4-389B-1DB4-4DC7-CCC95CBC553B}"/>
          </ac:picMkLst>
        </pc:picChg>
        <pc:picChg chg="add mod">
          <ac:chgData name="Mazzotta Paolo" userId="7ccfbd2b-e5ff-4842-ba02-239f3947ab2b" providerId="ADAL" clId="{5BB0330C-7108-46C0-BD15-06D94E28414B}" dt="2024-09-17T12:38:36.724" v="2119" actId="26606"/>
          <ac:picMkLst>
            <pc:docMk/>
            <pc:sldMk cId="1945718761" sldId="279"/>
            <ac:picMk id="11" creationId="{5F0AF9BF-945B-457A-1B80-55DCB360A046}"/>
          </ac:picMkLst>
        </pc:picChg>
        <pc:picChg chg="add mod">
          <ac:chgData name="Mazzotta Paolo" userId="7ccfbd2b-e5ff-4842-ba02-239f3947ab2b" providerId="ADAL" clId="{5BB0330C-7108-46C0-BD15-06D94E28414B}" dt="2024-09-17T12:38:36.724" v="2119" actId="26606"/>
          <ac:picMkLst>
            <pc:docMk/>
            <pc:sldMk cId="1945718761" sldId="279"/>
            <ac:picMk id="13" creationId="{D650E9ED-92B5-5B06-6CDD-77D30673FEB9}"/>
          </ac:picMkLst>
        </pc:picChg>
      </pc:sldChg>
      <pc:sldChg chg="addSp delSp modSp new mod modTransition setBg">
        <pc:chgData name="Mazzotta Paolo" userId="7ccfbd2b-e5ff-4842-ba02-239f3947ab2b" providerId="ADAL" clId="{5BB0330C-7108-46C0-BD15-06D94E28414B}" dt="2024-09-19T13:45:28.270" v="2850"/>
        <pc:sldMkLst>
          <pc:docMk/>
          <pc:sldMk cId="1160434130" sldId="280"/>
        </pc:sldMkLst>
        <pc:spChg chg="del mod">
          <ac:chgData name="Mazzotta Paolo" userId="7ccfbd2b-e5ff-4842-ba02-239f3947ab2b" providerId="ADAL" clId="{5BB0330C-7108-46C0-BD15-06D94E28414B}" dt="2024-09-17T14:14:44.679" v="2453" actId="478"/>
          <ac:spMkLst>
            <pc:docMk/>
            <pc:sldMk cId="1160434130" sldId="280"/>
            <ac:spMk id="2" creationId="{5F1CF3FF-B0AF-64FE-6D83-D36728F5B585}"/>
          </ac:spMkLst>
        </pc:spChg>
        <pc:spChg chg="del">
          <ac:chgData name="Mazzotta Paolo" userId="7ccfbd2b-e5ff-4842-ba02-239f3947ab2b" providerId="ADAL" clId="{5BB0330C-7108-46C0-BD15-06D94E28414B}" dt="2024-09-17T14:14:41.757" v="2450"/>
          <ac:spMkLst>
            <pc:docMk/>
            <pc:sldMk cId="1160434130" sldId="280"/>
            <ac:spMk id="3" creationId="{2B4173E4-D9B5-A518-EDE6-9D5D8F4427D5}"/>
          </ac:spMkLst>
        </pc:spChg>
        <pc:spChg chg="add del mod">
          <ac:chgData name="Mazzotta Paolo" userId="7ccfbd2b-e5ff-4842-ba02-239f3947ab2b" providerId="ADAL" clId="{5BB0330C-7108-46C0-BD15-06D94E28414B}" dt="2024-09-17T14:16:55.801" v="2464" actId="478"/>
          <ac:spMkLst>
            <pc:docMk/>
            <pc:sldMk cId="1160434130" sldId="280"/>
            <ac:spMk id="9" creationId="{70DD4FFF-84D4-CBFF-AFD9-FFBC8A7FA39E}"/>
          </ac:spMkLst>
        </pc:spChg>
        <pc:spChg chg="add mod">
          <ac:chgData name="Mazzotta Paolo" userId="7ccfbd2b-e5ff-4842-ba02-239f3947ab2b" providerId="ADAL" clId="{5BB0330C-7108-46C0-BD15-06D94E28414B}" dt="2024-09-17T15:04:14.758" v="2533" actId="20577"/>
          <ac:spMkLst>
            <pc:docMk/>
            <pc:sldMk cId="1160434130" sldId="280"/>
            <ac:spMk id="10" creationId="{21697D98-CC1D-0209-9801-BB39CEA2A315}"/>
          </ac:spMkLst>
        </pc:spChg>
        <pc:spChg chg="add del">
          <ac:chgData name="Mazzotta Paolo" userId="7ccfbd2b-e5ff-4842-ba02-239f3947ab2b" providerId="ADAL" clId="{5BB0330C-7108-46C0-BD15-06D94E28414B}" dt="2024-09-17T14:20:46.027" v="2524" actId="26606"/>
          <ac:spMkLst>
            <pc:docMk/>
            <pc:sldMk cId="1160434130" sldId="280"/>
            <ac:spMk id="15" creationId="{B1595A09-E336-4D1B-9B3A-06A2287A54E2}"/>
          </ac:spMkLst>
        </pc:spChg>
        <pc:spChg chg="add del">
          <ac:chgData name="Mazzotta Paolo" userId="7ccfbd2b-e5ff-4842-ba02-239f3947ab2b" providerId="ADAL" clId="{5BB0330C-7108-46C0-BD15-06D94E28414B}" dt="2024-09-17T14:20:46.027" v="2524" actId="26606"/>
          <ac:spMkLst>
            <pc:docMk/>
            <pc:sldMk cId="1160434130" sldId="280"/>
            <ac:spMk id="17" creationId="{3540989C-C7B8-473B-BF87-6F2DA6A90006}"/>
          </ac:spMkLst>
        </pc:spChg>
        <pc:picChg chg="add del mod">
          <ac:chgData name="Mazzotta Paolo" userId="7ccfbd2b-e5ff-4842-ba02-239f3947ab2b" providerId="ADAL" clId="{5BB0330C-7108-46C0-BD15-06D94E28414B}" dt="2024-09-17T14:16:50.317" v="2462" actId="478"/>
          <ac:picMkLst>
            <pc:docMk/>
            <pc:sldMk cId="1160434130" sldId="280"/>
            <ac:picMk id="5" creationId="{D26DC88D-5C25-39AA-4F85-0CCC028FD9B6}"/>
          </ac:picMkLst>
        </pc:picChg>
        <pc:picChg chg="add mod ord">
          <ac:chgData name="Mazzotta Paolo" userId="7ccfbd2b-e5ff-4842-ba02-239f3947ab2b" providerId="ADAL" clId="{5BB0330C-7108-46C0-BD15-06D94E28414B}" dt="2024-09-17T14:20:46.027" v="2524" actId="26606"/>
          <ac:picMkLst>
            <pc:docMk/>
            <pc:sldMk cId="1160434130" sldId="280"/>
            <ac:picMk id="7" creationId="{3AE0D280-1B88-587D-CF5A-A9EBD196B17B}"/>
          </ac:picMkLst>
        </pc:picChg>
        <pc:cxnChg chg="add del">
          <ac:chgData name="Mazzotta Paolo" userId="7ccfbd2b-e5ff-4842-ba02-239f3947ab2b" providerId="ADAL" clId="{5BB0330C-7108-46C0-BD15-06D94E28414B}" dt="2024-09-17T14:20:45.110" v="2522" actId="26606"/>
          <ac:cxnSpMkLst>
            <pc:docMk/>
            <pc:sldMk cId="1160434130" sldId="280"/>
            <ac:cxnSpMk id="22" creationId="{FC23E3B9-5ABF-58B3-E2B0-E9A5DAA90037}"/>
          </ac:cxnSpMkLst>
        </pc:cxnChg>
      </pc:sldChg>
      <pc:sldChg chg="addSp delSp modSp new mod modTransition setBg addAnim">
        <pc:chgData name="Mazzotta Paolo" userId="7ccfbd2b-e5ff-4842-ba02-239f3947ab2b" providerId="ADAL" clId="{5BB0330C-7108-46C0-BD15-06D94E28414B}" dt="2024-09-19T13:45:48.920" v="2855"/>
        <pc:sldMkLst>
          <pc:docMk/>
          <pc:sldMk cId="2501345963" sldId="281"/>
        </pc:sldMkLst>
        <pc:spChg chg="del">
          <ac:chgData name="Mazzotta Paolo" userId="7ccfbd2b-e5ff-4842-ba02-239f3947ab2b" providerId="ADAL" clId="{5BB0330C-7108-46C0-BD15-06D94E28414B}" dt="2024-09-17T15:04:34.205" v="2535" actId="478"/>
          <ac:spMkLst>
            <pc:docMk/>
            <pc:sldMk cId="2501345963" sldId="281"/>
            <ac:spMk id="2" creationId="{EB02DBD2-A376-6063-0A25-C3991C83A7FB}"/>
          </ac:spMkLst>
        </pc:spChg>
        <pc:spChg chg="del">
          <ac:chgData name="Mazzotta Paolo" userId="7ccfbd2b-e5ff-4842-ba02-239f3947ab2b" providerId="ADAL" clId="{5BB0330C-7108-46C0-BD15-06D94E28414B}" dt="2024-09-17T15:04:36.009" v="2536" actId="478"/>
          <ac:spMkLst>
            <pc:docMk/>
            <pc:sldMk cId="2501345963" sldId="281"/>
            <ac:spMk id="3" creationId="{4E1649D1-B77A-5BA9-AAA1-04F6967ECDCA}"/>
          </ac:spMkLst>
        </pc:spChg>
        <pc:spChg chg="add mod">
          <ac:chgData name="Mazzotta Paolo" userId="7ccfbd2b-e5ff-4842-ba02-239f3947ab2b" providerId="ADAL" clId="{5BB0330C-7108-46C0-BD15-06D94E28414B}" dt="2024-09-17T15:05:48.898" v="2576" actId="26606"/>
          <ac:spMkLst>
            <pc:docMk/>
            <pc:sldMk cId="2501345963" sldId="281"/>
            <ac:spMk id="4" creationId="{58ABC675-7AEB-B985-CE86-3CF97DA9DC96}"/>
          </ac:spMkLst>
        </pc:spChg>
        <pc:spChg chg="add">
          <ac:chgData name="Mazzotta Paolo" userId="7ccfbd2b-e5ff-4842-ba02-239f3947ab2b" providerId="ADAL" clId="{5BB0330C-7108-46C0-BD15-06D94E28414B}" dt="2024-09-17T15:05:48.898" v="2576" actId="26606"/>
          <ac:spMkLst>
            <pc:docMk/>
            <pc:sldMk cId="2501345963" sldId="281"/>
            <ac:spMk id="11" creationId="{A3363022-C969-41E9-8EB2-E4C94908C1FA}"/>
          </ac:spMkLst>
        </pc:spChg>
        <pc:spChg chg="add">
          <ac:chgData name="Mazzotta Paolo" userId="7ccfbd2b-e5ff-4842-ba02-239f3947ab2b" providerId="ADAL" clId="{5BB0330C-7108-46C0-BD15-06D94E28414B}" dt="2024-09-17T15:05:48.898" v="2576" actId="26606"/>
          <ac:spMkLst>
            <pc:docMk/>
            <pc:sldMk cId="2501345963" sldId="281"/>
            <ac:spMk id="13" creationId="{8D1AD6B3-BE88-4CEB-BA17-790657CC4729}"/>
          </ac:spMkLst>
        </pc:spChg>
        <pc:grpChg chg="add">
          <ac:chgData name="Mazzotta Paolo" userId="7ccfbd2b-e5ff-4842-ba02-239f3947ab2b" providerId="ADAL" clId="{5BB0330C-7108-46C0-BD15-06D94E28414B}" dt="2024-09-17T15:05:48.898" v="2576" actId="26606"/>
          <ac:grpSpMkLst>
            <pc:docMk/>
            <pc:sldMk cId="2501345963" sldId="281"/>
            <ac:grpSpMk id="15" creationId="{89D1390B-7E13-4B4F-9CB2-391063412E54}"/>
          </ac:grpSpMkLst>
        </pc:grpChg>
        <pc:picChg chg="add">
          <ac:chgData name="Mazzotta Paolo" userId="7ccfbd2b-e5ff-4842-ba02-239f3947ab2b" providerId="ADAL" clId="{5BB0330C-7108-46C0-BD15-06D94E28414B}" dt="2024-09-17T15:05:48.898" v="2576" actId="26606"/>
          <ac:picMkLst>
            <pc:docMk/>
            <pc:sldMk cId="2501345963" sldId="281"/>
            <ac:picMk id="8" creationId="{401AF43B-97F7-BB12-65C3-9B67699DFB7F}"/>
          </ac:picMkLst>
        </pc:picChg>
      </pc:sldChg>
      <pc:sldChg chg="addSp delSp modSp new mod modTransition">
        <pc:chgData name="Mazzotta Paolo" userId="7ccfbd2b-e5ff-4842-ba02-239f3947ab2b" providerId="ADAL" clId="{5BB0330C-7108-46C0-BD15-06D94E28414B}" dt="2024-09-19T13:45:32.734" v="2851"/>
        <pc:sldMkLst>
          <pc:docMk/>
          <pc:sldMk cId="2123047900" sldId="282"/>
        </pc:sldMkLst>
        <pc:spChg chg="del">
          <ac:chgData name="Mazzotta Paolo" userId="7ccfbd2b-e5ff-4842-ba02-239f3947ab2b" providerId="ADAL" clId="{5BB0330C-7108-46C0-BD15-06D94E28414B}" dt="2024-09-17T15:06:34.622" v="2579" actId="478"/>
          <ac:spMkLst>
            <pc:docMk/>
            <pc:sldMk cId="2123047900" sldId="282"/>
            <ac:spMk id="2" creationId="{059EDF1A-3553-7074-3499-DD03A1F1A7C1}"/>
          </ac:spMkLst>
        </pc:spChg>
        <pc:spChg chg="del">
          <ac:chgData name="Mazzotta Paolo" userId="7ccfbd2b-e5ff-4842-ba02-239f3947ab2b" providerId="ADAL" clId="{5BB0330C-7108-46C0-BD15-06D94E28414B}" dt="2024-09-17T15:06:35.752" v="2580" actId="478"/>
          <ac:spMkLst>
            <pc:docMk/>
            <pc:sldMk cId="2123047900" sldId="282"/>
            <ac:spMk id="3" creationId="{42B33365-4237-DD6C-E315-20DB4317FB97}"/>
          </ac:spMkLst>
        </pc:spChg>
        <pc:spChg chg="add mod">
          <ac:chgData name="Mazzotta Paolo" userId="7ccfbd2b-e5ff-4842-ba02-239f3947ab2b" providerId="ADAL" clId="{5BB0330C-7108-46C0-BD15-06D94E28414B}" dt="2024-09-17T15:47:53.166" v="2838" actId="20577"/>
          <ac:spMkLst>
            <pc:docMk/>
            <pc:sldMk cId="2123047900" sldId="282"/>
            <ac:spMk id="7" creationId="{F40E3315-BD5F-134E-35B7-0514769E5360}"/>
          </ac:spMkLst>
        </pc:spChg>
        <pc:spChg chg="add del mod">
          <ac:chgData name="Mazzotta Paolo" userId="7ccfbd2b-e5ff-4842-ba02-239f3947ab2b" providerId="ADAL" clId="{5BB0330C-7108-46C0-BD15-06D94E28414B}" dt="2024-09-17T15:34:42.009" v="2602"/>
          <ac:spMkLst>
            <pc:docMk/>
            <pc:sldMk cId="2123047900" sldId="282"/>
            <ac:spMk id="8" creationId="{D66A8534-1B6E-95E8-1E1C-B621B8D1CAE7}"/>
          </ac:spMkLst>
        </pc:spChg>
        <pc:spChg chg="add">
          <ac:chgData name="Mazzotta Paolo" userId="7ccfbd2b-e5ff-4842-ba02-239f3947ab2b" providerId="ADAL" clId="{5BB0330C-7108-46C0-BD15-06D94E28414B}" dt="2024-09-17T15:34:26.337" v="2599"/>
          <ac:spMkLst>
            <pc:docMk/>
            <pc:sldMk cId="2123047900" sldId="282"/>
            <ac:spMk id="9" creationId="{4A147D78-3C7F-E236-29B9-CEC560A7A97A}"/>
          </ac:spMkLst>
        </pc:spChg>
        <pc:spChg chg="add">
          <ac:chgData name="Mazzotta Paolo" userId="7ccfbd2b-e5ff-4842-ba02-239f3947ab2b" providerId="ADAL" clId="{5BB0330C-7108-46C0-BD15-06D94E28414B}" dt="2024-09-17T15:34:30.566" v="2600"/>
          <ac:spMkLst>
            <pc:docMk/>
            <pc:sldMk cId="2123047900" sldId="282"/>
            <ac:spMk id="10" creationId="{931DBBF7-62D6-34C7-D10D-C17F3BE421B3}"/>
          </ac:spMkLst>
        </pc:spChg>
        <pc:spChg chg="add">
          <ac:chgData name="Mazzotta Paolo" userId="7ccfbd2b-e5ff-4842-ba02-239f3947ab2b" providerId="ADAL" clId="{5BB0330C-7108-46C0-BD15-06D94E28414B}" dt="2024-09-17T15:34:45.511" v="2603"/>
          <ac:spMkLst>
            <pc:docMk/>
            <pc:sldMk cId="2123047900" sldId="282"/>
            <ac:spMk id="11" creationId="{EA7E625B-AC29-2E2E-83C1-92FD55922463}"/>
          </ac:spMkLst>
        </pc:spChg>
        <pc:spChg chg="add mod">
          <ac:chgData name="Mazzotta Paolo" userId="7ccfbd2b-e5ff-4842-ba02-239f3947ab2b" providerId="ADAL" clId="{5BB0330C-7108-46C0-BD15-06D94E28414B}" dt="2024-09-19T13:44:48.015" v="2845" actId="113"/>
          <ac:spMkLst>
            <pc:docMk/>
            <pc:sldMk cId="2123047900" sldId="282"/>
            <ac:spMk id="12" creationId="{DAD2CF17-8BF8-EEBD-CA22-B7979EEFDF3E}"/>
          </ac:spMkLst>
        </pc:spChg>
        <pc:spChg chg="add">
          <ac:chgData name="Mazzotta Paolo" userId="7ccfbd2b-e5ff-4842-ba02-239f3947ab2b" providerId="ADAL" clId="{5BB0330C-7108-46C0-BD15-06D94E28414B}" dt="2024-09-17T15:34:55.207" v="2612"/>
          <ac:spMkLst>
            <pc:docMk/>
            <pc:sldMk cId="2123047900" sldId="282"/>
            <ac:spMk id="13" creationId="{EE56C6FF-2B34-6D9E-8F66-7AFE48C1FE99}"/>
          </ac:spMkLst>
        </pc:spChg>
        <pc:spChg chg="add del mod">
          <ac:chgData name="Mazzotta Paolo" userId="7ccfbd2b-e5ff-4842-ba02-239f3947ab2b" providerId="ADAL" clId="{5BB0330C-7108-46C0-BD15-06D94E28414B}" dt="2024-09-17T15:35:16.224" v="2617" actId="478"/>
          <ac:spMkLst>
            <pc:docMk/>
            <pc:sldMk cId="2123047900" sldId="282"/>
            <ac:spMk id="14" creationId="{06D067C7-EC92-616E-2737-21236B2B26C5}"/>
          </ac:spMkLst>
        </pc:spChg>
        <pc:spChg chg="add del mod">
          <ac:chgData name="Mazzotta Paolo" userId="7ccfbd2b-e5ff-4842-ba02-239f3947ab2b" providerId="ADAL" clId="{5BB0330C-7108-46C0-BD15-06D94E28414B}" dt="2024-09-17T15:38:23.796" v="2757" actId="478"/>
          <ac:spMkLst>
            <pc:docMk/>
            <pc:sldMk cId="2123047900" sldId="282"/>
            <ac:spMk id="15" creationId="{3C71FFE4-A691-F62D-5714-710823CAE74F}"/>
          </ac:spMkLst>
        </pc:spChg>
        <pc:spChg chg="add del mod">
          <ac:chgData name="Mazzotta Paolo" userId="7ccfbd2b-e5ff-4842-ba02-239f3947ab2b" providerId="ADAL" clId="{5BB0330C-7108-46C0-BD15-06D94E28414B}" dt="2024-09-17T15:37:14.423" v="2753" actId="478"/>
          <ac:spMkLst>
            <pc:docMk/>
            <pc:sldMk cId="2123047900" sldId="282"/>
            <ac:spMk id="16" creationId="{79ECDB43-70DB-ECA7-F18B-4E647FBE4873}"/>
          </ac:spMkLst>
        </pc:spChg>
        <pc:picChg chg="add mod">
          <ac:chgData name="Mazzotta Paolo" userId="7ccfbd2b-e5ff-4842-ba02-239f3947ab2b" providerId="ADAL" clId="{5BB0330C-7108-46C0-BD15-06D94E28414B}" dt="2024-09-17T15:43:27.837" v="2836" actId="1076"/>
          <ac:picMkLst>
            <pc:docMk/>
            <pc:sldMk cId="2123047900" sldId="282"/>
            <ac:picMk id="5" creationId="{078D24D4-8D8F-C9CF-5D63-FBEBA512285B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8720ED-EB17-4F26-85E0-06193A3FD149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5084A9E-DB6A-433A-ABA0-809D05EBCE9D}">
      <dgm:prSet/>
      <dgm:spPr/>
      <dgm:t>
        <a:bodyPr/>
        <a:lstStyle/>
        <a:p>
          <a:r>
            <a:rPr lang="it-IT"/>
            <a:t>Anche  ‘La Bozzoliana’ partecipa alla European Mobility Week, adottando la formula del Car Sharing tra i dipendenti per ottimizzare gli spostamenti in pausa pranzo in modo tale da ridurre il numero di auto utilizzate e di conseguenza le emissioni di CO2. </a:t>
          </a:r>
          <a:endParaRPr lang="en-US"/>
        </a:p>
      </dgm:t>
    </dgm:pt>
    <dgm:pt modelId="{DEC62274-3FE5-4EEA-91A9-10052084D0FD}" type="parTrans" cxnId="{10F28870-9C65-420C-A12F-70D0F9A2F267}">
      <dgm:prSet/>
      <dgm:spPr/>
      <dgm:t>
        <a:bodyPr/>
        <a:lstStyle/>
        <a:p>
          <a:endParaRPr lang="en-US"/>
        </a:p>
      </dgm:t>
    </dgm:pt>
    <dgm:pt modelId="{2F732FB9-F19E-4BEC-917B-A4C861AF3F79}" type="sibTrans" cxnId="{10F28870-9C65-420C-A12F-70D0F9A2F267}">
      <dgm:prSet/>
      <dgm:spPr/>
      <dgm:t>
        <a:bodyPr/>
        <a:lstStyle/>
        <a:p>
          <a:endParaRPr lang="en-US"/>
        </a:p>
      </dgm:t>
    </dgm:pt>
    <dgm:pt modelId="{24DF4F8B-2804-468B-A8C9-A8650E0108A7}">
      <dgm:prSet/>
      <dgm:spPr/>
      <dgm:t>
        <a:bodyPr/>
        <a:lstStyle/>
        <a:p>
          <a:r>
            <a:rPr lang="it-IT" dirty="0"/>
            <a:t>Inoltre, molti colleghi fanno uso del trasporto pubblico per arrivare a Bozzolo; per esempio il tempo di percorrenza per il treno da Milano a Bozzolo o da Parma a Bozzolo è di in un’ora e mezzo/due ore circa, quindi oltre a ridurre le emissioni CO2 generate dagli spostamenti in auto, evita i disagi generati dal traffico tipico del capoluogo lombardo.</a:t>
          </a:r>
          <a:endParaRPr lang="en-US" dirty="0"/>
        </a:p>
      </dgm:t>
    </dgm:pt>
    <dgm:pt modelId="{C2EF10E3-7445-429F-B484-32DDE762BB29}" type="parTrans" cxnId="{BC8BD848-A705-4AB2-8ECC-DFF1FFD5D065}">
      <dgm:prSet/>
      <dgm:spPr/>
      <dgm:t>
        <a:bodyPr/>
        <a:lstStyle/>
        <a:p>
          <a:endParaRPr lang="en-US"/>
        </a:p>
      </dgm:t>
    </dgm:pt>
    <dgm:pt modelId="{4DA8A045-E467-4745-8B58-B4731CF6A718}" type="sibTrans" cxnId="{BC8BD848-A705-4AB2-8ECC-DFF1FFD5D065}">
      <dgm:prSet/>
      <dgm:spPr/>
      <dgm:t>
        <a:bodyPr/>
        <a:lstStyle/>
        <a:p>
          <a:endParaRPr lang="en-US"/>
        </a:p>
      </dgm:t>
    </dgm:pt>
    <dgm:pt modelId="{0DFD8601-2DFC-41E8-A6D5-EC3F0843C145}" type="pres">
      <dgm:prSet presAssocID="{AD8720ED-EB17-4F26-85E0-06193A3FD149}" presName="vert0" presStyleCnt="0">
        <dgm:presLayoutVars>
          <dgm:dir/>
          <dgm:animOne val="branch"/>
          <dgm:animLvl val="lvl"/>
        </dgm:presLayoutVars>
      </dgm:prSet>
      <dgm:spPr/>
    </dgm:pt>
    <dgm:pt modelId="{97496FF3-D5BD-40DF-B55F-A0A6A280DB21}" type="pres">
      <dgm:prSet presAssocID="{75084A9E-DB6A-433A-ABA0-809D05EBCE9D}" presName="thickLine" presStyleLbl="alignNode1" presStyleIdx="0" presStyleCnt="2"/>
      <dgm:spPr/>
    </dgm:pt>
    <dgm:pt modelId="{7373FD02-7F23-432A-8C9F-82F057579520}" type="pres">
      <dgm:prSet presAssocID="{75084A9E-DB6A-433A-ABA0-809D05EBCE9D}" presName="horz1" presStyleCnt="0"/>
      <dgm:spPr/>
    </dgm:pt>
    <dgm:pt modelId="{78E496F7-8985-4FAC-A193-D17562837DB2}" type="pres">
      <dgm:prSet presAssocID="{75084A9E-DB6A-433A-ABA0-809D05EBCE9D}" presName="tx1" presStyleLbl="revTx" presStyleIdx="0" presStyleCnt="2"/>
      <dgm:spPr/>
    </dgm:pt>
    <dgm:pt modelId="{61998BD7-34D4-431D-B335-CAAEF20B9ED6}" type="pres">
      <dgm:prSet presAssocID="{75084A9E-DB6A-433A-ABA0-809D05EBCE9D}" presName="vert1" presStyleCnt="0"/>
      <dgm:spPr/>
    </dgm:pt>
    <dgm:pt modelId="{B7B16FC9-E92B-4320-9A9B-FE8CE35BFD33}" type="pres">
      <dgm:prSet presAssocID="{24DF4F8B-2804-468B-A8C9-A8650E0108A7}" presName="thickLine" presStyleLbl="alignNode1" presStyleIdx="1" presStyleCnt="2"/>
      <dgm:spPr/>
    </dgm:pt>
    <dgm:pt modelId="{99EBC3DA-55C0-4059-8E70-DA36C6272D7B}" type="pres">
      <dgm:prSet presAssocID="{24DF4F8B-2804-468B-A8C9-A8650E0108A7}" presName="horz1" presStyleCnt="0"/>
      <dgm:spPr/>
    </dgm:pt>
    <dgm:pt modelId="{EF77A626-8F85-4F71-AB69-56A00C321AB6}" type="pres">
      <dgm:prSet presAssocID="{24DF4F8B-2804-468B-A8C9-A8650E0108A7}" presName="tx1" presStyleLbl="revTx" presStyleIdx="1" presStyleCnt="2"/>
      <dgm:spPr/>
    </dgm:pt>
    <dgm:pt modelId="{129807C1-3BC4-4816-ABFE-76C4062593AD}" type="pres">
      <dgm:prSet presAssocID="{24DF4F8B-2804-468B-A8C9-A8650E0108A7}" presName="vert1" presStyleCnt="0"/>
      <dgm:spPr/>
    </dgm:pt>
  </dgm:ptLst>
  <dgm:cxnLst>
    <dgm:cxn modelId="{13188E0A-5885-4C63-9912-D858D9FACEAA}" type="presOf" srcId="{24DF4F8B-2804-468B-A8C9-A8650E0108A7}" destId="{EF77A626-8F85-4F71-AB69-56A00C321AB6}" srcOrd="0" destOrd="0" presId="urn:microsoft.com/office/officeart/2008/layout/LinedList"/>
    <dgm:cxn modelId="{A88A143E-EC43-4BE8-A8ED-222D490D2841}" type="presOf" srcId="{AD8720ED-EB17-4F26-85E0-06193A3FD149}" destId="{0DFD8601-2DFC-41E8-A6D5-EC3F0843C145}" srcOrd="0" destOrd="0" presId="urn:microsoft.com/office/officeart/2008/layout/LinedList"/>
    <dgm:cxn modelId="{BC8BD848-A705-4AB2-8ECC-DFF1FFD5D065}" srcId="{AD8720ED-EB17-4F26-85E0-06193A3FD149}" destId="{24DF4F8B-2804-468B-A8C9-A8650E0108A7}" srcOrd="1" destOrd="0" parTransId="{C2EF10E3-7445-429F-B484-32DDE762BB29}" sibTransId="{4DA8A045-E467-4745-8B58-B4731CF6A718}"/>
    <dgm:cxn modelId="{10F28870-9C65-420C-A12F-70D0F9A2F267}" srcId="{AD8720ED-EB17-4F26-85E0-06193A3FD149}" destId="{75084A9E-DB6A-433A-ABA0-809D05EBCE9D}" srcOrd="0" destOrd="0" parTransId="{DEC62274-3FE5-4EEA-91A9-10052084D0FD}" sibTransId="{2F732FB9-F19E-4BEC-917B-A4C861AF3F79}"/>
    <dgm:cxn modelId="{2DFC70A2-B4AD-445B-A666-EE3FE1CA6315}" type="presOf" srcId="{75084A9E-DB6A-433A-ABA0-809D05EBCE9D}" destId="{78E496F7-8985-4FAC-A193-D17562837DB2}" srcOrd="0" destOrd="0" presId="urn:microsoft.com/office/officeart/2008/layout/LinedList"/>
    <dgm:cxn modelId="{99FB4B27-B4E1-4264-A0FF-00CB88454E68}" type="presParOf" srcId="{0DFD8601-2DFC-41E8-A6D5-EC3F0843C145}" destId="{97496FF3-D5BD-40DF-B55F-A0A6A280DB21}" srcOrd="0" destOrd="0" presId="urn:microsoft.com/office/officeart/2008/layout/LinedList"/>
    <dgm:cxn modelId="{810BF9E5-41FF-4F7A-86C7-C7CF6EB86E93}" type="presParOf" srcId="{0DFD8601-2DFC-41E8-A6D5-EC3F0843C145}" destId="{7373FD02-7F23-432A-8C9F-82F057579520}" srcOrd="1" destOrd="0" presId="urn:microsoft.com/office/officeart/2008/layout/LinedList"/>
    <dgm:cxn modelId="{5DDE85C9-92B1-4EDC-8E45-A5C8748E2509}" type="presParOf" srcId="{7373FD02-7F23-432A-8C9F-82F057579520}" destId="{78E496F7-8985-4FAC-A193-D17562837DB2}" srcOrd="0" destOrd="0" presId="urn:microsoft.com/office/officeart/2008/layout/LinedList"/>
    <dgm:cxn modelId="{1CA43A31-52AA-416E-A133-7672C9B1C733}" type="presParOf" srcId="{7373FD02-7F23-432A-8C9F-82F057579520}" destId="{61998BD7-34D4-431D-B335-CAAEF20B9ED6}" srcOrd="1" destOrd="0" presId="urn:microsoft.com/office/officeart/2008/layout/LinedList"/>
    <dgm:cxn modelId="{70FA5AAD-741F-4B00-8171-E559CE1112AA}" type="presParOf" srcId="{0DFD8601-2DFC-41E8-A6D5-EC3F0843C145}" destId="{B7B16FC9-E92B-4320-9A9B-FE8CE35BFD33}" srcOrd="2" destOrd="0" presId="urn:microsoft.com/office/officeart/2008/layout/LinedList"/>
    <dgm:cxn modelId="{6FFBB6AB-9ED2-49CA-87EC-644966A3D457}" type="presParOf" srcId="{0DFD8601-2DFC-41E8-A6D5-EC3F0843C145}" destId="{99EBC3DA-55C0-4059-8E70-DA36C6272D7B}" srcOrd="3" destOrd="0" presId="urn:microsoft.com/office/officeart/2008/layout/LinedList"/>
    <dgm:cxn modelId="{946EE90C-BF02-4356-ACB7-5CBFA616B606}" type="presParOf" srcId="{99EBC3DA-55C0-4059-8E70-DA36C6272D7B}" destId="{EF77A626-8F85-4F71-AB69-56A00C321AB6}" srcOrd="0" destOrd="0" presId="urn:microsoft.com/office/officeart/2008/layout/LinedList"/>
    <dgm:cxn modelId="{F21B30B4-2620-4721-BF2C-5A91BA75B95D}" type="presParOf" srcId="{99EBC3DA-55C0-4059-8E70-DA36C6272D7B}" destId="{129807C1-3BC4-4816-ABFE-76C4062593A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496FF3-D5BD-40DF-B55F-A0A6A280DB21}">
      <dsp:nvSpPr>
        <dsp:cNvPr id="0" name=""/>
        <dsp:cNvSpPr/>
      </dsp:nvSpPr>
      <dsp:spPr>
        <a:xfrm>
          <a:off x="0" y="0"/>
          <a:ext cx="382218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E496F7-8985-4FAC-A193-D17562837DB2}">
      <dsp:nvSpPr>
        <dsp:cNvPr id="0" name=""/>
        <dsp:cNvSpPr/>
      </dsp:nvSpPr>
      <dsp:spPr>
        <a:xfrm>
          <a:off x="0" y="0"/>
          <a:ext cx="3822189" cy="1871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/>
            <a:t>Anche  ‘La Bozzoliana’ partecipa alla European Mobility Week, adottando la formula del Car Sharing tra i dipendenti per ottimizzare gli spostamenti in pausa pranzo in modo tale da ridurre il numero di auto utilizzate e di conseguenza le emissioni di CO2. </a:t>
          </a:r>
          <a:endParaRPr lang="en-US" sz="1500" kern="1200"/>
        </a:p>
      </dsp:txBody>
      <dsp:txXfrm>
        <a:off x="0" y="0"/>
        <a:ext cx="3822189" cy="1871381"/>
      </dsp:txXfrm>
    </dsp:sp>
    <dsp:sp modelId="{B7B16FC9-E92B-4320-9A9B-FE8CE35BFD33}">
      <dsp:nvSpPr>
        <dsp:cNvPr id="0" name=""/>
        <dsp:cNvSpPr/>
      </dsp:nvSpPr>
      <dsp:spPr>
        <a:xfrm>
          <a:off x="0" y="1871381"/>
          <a:ext cx="3822189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77A626-8F85-4F71-AB69-56A00C321AB6}">
      <dsp:nvSpPr>
        <dsp:cNvPr id="0" name=""/>
        <dsp:cNvSpPr/>
      </dsp:nvSpPr>
      <dsp:spPr>
        <a:xfrm>
          <a:off x="0" y="1871381"/>
          <a:ext cx="3822189" cy="1871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Inoltre, molti colleghi fanno uso del trasporto pubblico per arrivare a Bozzolo; per esempio il tempo di percorrenza per il treno da Milano a Bozzolo o da Parma a Bozzolo è di in un’ora e mezzo/due ore circa, quindi oltre a ridurre le emissioni CO2 generate dagli spostamenti in auto, evita i disagi generati dal traffico tipico del capoluogo lombardo.</a:t>
          </a:r>
          <a:endParaRPr lang="en-US" sz="1500" kern="1200" dirty="0"/>
        </a:p>
      </dsp:txBody>
      <dsp:txXfrm>
        <a:off x="0" y="1871381"/>
        <a:ext cx="3822189" cy="18713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30706D-88C6-41E1-84BF-312C39A3FE7B}" type="datetimeFigureOut">
              <a:rPr lang="it-IT" smtClean="0"/>
              <a:t>19/09/2024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668BC6-CB58-4CD4-B722-7821A58604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194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668BC6-CB58-4CD4-B722-7821A5860477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9916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619650-CC27-916D-4003-BE2711AF7F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202A506-24B9-5E72-9ABD-92D152D30E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B6A85E5-1F82-53FB-53DD-7D6131145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872A3-17D1-4811-9562-D3205FE5C8C2}" type="datetimeFigureOut">
              <a:rPr lang="it-IT" smtClean="0"/>
              <a:t>19/09/2024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89B9B73-CA27-2557-7ED0-384C8572C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9558765-E93D-4CE7-051F-5B6A110B6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F376-66E7-4765-B0C7-1108521744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7716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2C231F-3825-5ED9-9EE2-FB972F494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779E56A-FA50-B412-2DAE-65450DC374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169B71B-7661-B53A-2900-928688412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872A3-17D1-4811-9562-D3205FE5C8C2}" type="datetimeFigureOut">
              <a:rPr lang="it-IT" smtClean="0"/>
              <a:t>19/09/2024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4441C73-AAC3-49CF-919C-D532A3984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83098D3-CB9E-0186-CB15-97584541C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F376-66E7-4765-B0C7-1108521744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2262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312D494-B599-20B2-8A21-72807AE7F3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35471A1-CD12-5BC4-B257-0DA32853BF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46470EE-9C84-3B00-E4B1-EC61014B9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872A3-17D1-4811-9562-D3205FE5C8C2}" type="datetimeFigureOut">
              <a:rPr lang="it-IT" smtClean="0"/>
              <a:t>19/09/2024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CEE2555-4A4C-D509-D110-D734AC94A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E51974D-07B3-6812-9EBF-BBFE8D041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F376-66E7-4765-B0C7-1108521744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1914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745101" y="4825"/>
            <a:ext cx="6350" cy="6853555"/>
          </a:xfrm>
          <a:custGeom>
            <a:avLst/>
            <a:gdLst/>
            <a:ahLst/>
            <a:cxnLst/>
            <a:rect l="l" t="t" r="r" b="b"/>
            <a:pathLst>
              <a:path w="6350" h="6853555">
                <a:moveTo>
                  <a:pt x="6350" y="0"/>
                </a:moveTo>
                <a:lnTo>
                  <a:pt x="0" y="0"/>
                </a:lnTo>
                <a:lnTo>
                  <a:pt x="0" y="6853171"/>
                </a:lnTo>
                <a:lnTo>
                  <a:pt x="6350" y="6853171"/>
                </a:lnTo>
                <a:lnTo>
                  <a:pt x="6350" y="0"/>
                </a:lnTo>
                <a:close/>
              </a:path>
            </a:pathLst>
          </a:custGeom>
          <a:solidFill>
            <a:srgbClr val="21505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32368" y="109080"/>
            <a:ext cx="1772445" cy="200938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29775" y="76200"/>
            <a:ext cx="561975" cy="3714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43051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2150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8919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8780E1-52E6-03E4-95A4-179DD7FA9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D72D0D-755F-C0FB-B541-2B3A9EC54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E6372AC-8904-EA26-8BE9-E60A53294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872A3-17D1-4811-9562-D3205FE5C8C2}" type="datetimeFigureOut">
              <a:rPr lang="it-IT" smtClean="0"/>
              <a:t>19/09/2024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CBE631-BA73-CC3D-623B-B10A45DDE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6AF7352-BC3B-691F-C35D-E658F5B89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F376-66E7-4765-B0C7-1108521744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5876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A2C0A6-B4D2-90CC-7B40-107640240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126EA4B-2418-C3A2-3A36-0213BD7931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288E35A-C5AE-8DA8-A1DB-5156D3EFE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872A3-17D1-4811-9562-D3205FE5C8C2}" type="datetimeFigureOut">
              <a:rPr lang="it-IT" smtClean="0"/>
              <a:t>19/09/2024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7EB18CE-7388-17C7-BA88-F978B6ADA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6BD97F7-CDC4-6C96-C0B6-64085496C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F376-66E7-4765-B0C7-1108521744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7966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EAE166-DF87-BDCA-CEFC-2E9771EC9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54BAD9-1DA9-1313-AE16-AC475679FA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AEB3011-8127-F524-7424-A423B2E760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06572EA-2B8F-E1A5-00A1-3E02881A1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872A3-17D1-4811-9562-D3205FE5C8C2}" type="datetimeFigureOut">
              <a:rPr lang="it-IT" smtClean="0"/>
              <a:t>19/09/2024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26C5822-5552-8EFD-C381-29D4D57BD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B8F8FC6-6649-13A2-D43C-C947E95AC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F376-66E7-4765-B0C7-1108521744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8289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E7156A-0879-EA10-08AE-5587D5B5E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25BFC29-7253-3E13-4D37-A74DC43E2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D3A446C-E42E-5B18-2B9D-4C2AFE72BD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50FA1B3-CA6C-ABAA-6946-E4A5C7FD87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289036E-6917-792E-6C02-12989F0E95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F72DB96-8FFF-8C7E-C347-39FCADD88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872A3-17D1-4811-9562-D3205FE5C8C2}" type="datetimeFigureOut">
              <a:rPr lang="it-IT" smtClean="0"/>
              <a:t>19/09/2024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D2A2C16-7446-B511-2DF3-008057D29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3DB47BA-1440-0AC6-6D77-4F1D8EC66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F376-66E7-4765-B0C7-1108521744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8757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B0D5D7-22C4-C162-41D8-2933CB57D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E6A5316-9344-E051-05CE-B2F32BE88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872A3-17D1-4811-9562-D3205FE5C8C2}" type="datetimeFigureOut">
              <a:rPr lang="it-IT" smtClean="0"/>
              <a:t>19/09/2024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9EABCB2-3D06-8F73-1C5D-B16673102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9CD47E0-E948-7B43-BBCC-EA5E29D7B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F376-66E7-4765-B0C7-1108521744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9677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CAEAA54-7E0F-148B-B9B6-49C96327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872A3-17D1-4811-9562-D3205FE5C8C2}" type="datetimeFigureOut">
              <a:rPr lang="it-IT" smtClean="0"/>
              <a:t>19/09/2024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C94FF23-44A4-6111-2CF1-357E6C8DB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9B255C7-5721-CD85-C07A-EC4A2198A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F376-66E7-4765-B0C7-1108521744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7287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731ADA-D9C5-D945-5FA2-B4144285E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E0755B-6D8D-4D88-2130-436894A15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C5615B3-A0D5-10EF-AA60-54B2C48A7C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2AE8F83-557A-E03D-B2CA-003E8031A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872A3-17D1-4811-9562-D3205FE5C8C2}" type="datetimeFigureOut">
              <a:rPr lang="it-IT" smtClean="0"/>
              <a:t>19/09/2024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04FEF7A-DBA6-300A-28B6-F7C98724F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01DFD11-FD34-CB54-6DB9-1468AF69F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F376-66E7-4765-B0C7-1108521744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9902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DE82C8-20D8-1D35-9C96-2CA2F8D3E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4E85006-135E-E889-7DF2-2706AA1196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4A6A2C7-EA72-2EEB-5B38-40834EC0A6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8D827CE-4649-30D4-6A6E-9E5EF91A2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872A3-17D1-4811-9562-D3205FE5C8C2}" type="datetimeFigureOut">
              <a:rPr lang="it-IT" smtClean="0"/>
              <a:t>19/09/2024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AAB311F-2EFA-8FE9-A8C8-D2306EFE0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994B6D8-0772-51AD-D0ED-3189FED8B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F376-66E7-4765-B0C7-1108521744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9358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A4A5569-50D0-0D91-3709-56480CD62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254943E-F1E6-5913-81FF-003D52D605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3DC1F94-1A6A-AB0D-6FE4-931DE5FBB1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B872A3-17D1-4811-9562-D3205FE5C8C2}" type="datetimeFigureOut">
              <a:rPr lang="it-IT" smtClean="0"/>
              <a:t>19/09/2024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02D9C48-27F5-3FAA-8116-6632170971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77CFB2-39C7-B026-0F8C-DEF03D00C9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4CF376-66E7-4765-B0C7-1108521744EE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57AEA55-FB8D-7EBA-C792-3BCC6731D19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288725" y="6672580"/>
            <a:ext cx="1644650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it-IT" sz="800">
                <a:solidFill>
                  <a:srgbClr val="22505F"/>
                </a:solidFill>
                <a:latin typeface="Trebuchet MS" panose="020B0603020202020204" pitchFamily="34" charset="0"/>
              </a:rPr>
              <a:t>Saipem Classification - General Use</a:t>
            </a:r>
          </a:p>
        </p:txBody>
      </p:sp>
    </p:spTree>
    <p:extLst>
      <p:ext uri="{BB962C8B-B14F-4D97-AF65-F5344CB8AC3E}">
        <p14:creationId xmlns:p14="http://schemas.microsoft.com/office/powerpoint/2010/main" val="3123093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jpg"/><Relationship Id="rId9" Type="http://schemas.openxmlformats.org/officeDocument/2006/relationships/image" Target="../media/image22.jpg"/><Relationship Id="rId1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hyperlink" Target="https://mobilityweek.eu/news/?c=search&amp;uid=ygJMVyIm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36.jpg"/><Relationship Id="rId4" Type="http://schemas.openxmlformats.org/officeDocument/2006/relationships/image" Target="../media/image2.png"/><Relationship Id="rId9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0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6412" y="4825"/>
            <a:ext cx="6350" cy="6853555"/>
          </a:xfrm>
          <a:custGeom>
            <a:avLst/>
            <a:gdLst/>
            <a:ahLst/>
            <a:cxnLst/>
            <a:rect l="l" t="t" r="r" b="b"/>
            <a:pathLst>
              <a:path w="6350" h="6853555">
                <a:moveTo>
                  <a:pt x="6350" y="0"/>
                </a:moveTo>
                <a:lnTo>
                  <a:pt x="0" y="0"/>
                </a:lnTo>
                <a:lnTo>
                  <a:pt x="0" y="6853171"/>
                </a:lnTo>
                <a:lnTo>
                  <a:pt x="6350" y="6853171"/>
                </a:lnTo>
                <a:lnTo>
                  <a:pt x="6350" y="0"/>
                </a:lnTo>
                <a:close/>
              </a:path>
            </a:pathLst>
          </a:custGeom>
          <a:solidFill>
            <a:srgbClr val="2150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6725" y="3971925"/>
            <a:ext cx="76200" cy="1371600"/>
          </a:xfrm>
          <a:custGeom>
            <a:avLst/>
            <a:gdLst/>
            <a:ahLst/>
            <a:cxnLst/>
            <a:rect l="l" t="t" r="r" b="b"/>
            <a:pathLst>
              <a:path w="76200" h="1371600">
                <a:moveTo>
                  <a:pt x="76200" y="0"/>
                </a:moveTo>
                <a:lnTo>
                  <a:pt x="0" y="0"/>
                </a:lnTo>
                <a:lnTo>
                  <a:pt x="0" y="1371600"/>
                </a:lnTo>
                <a:lnTo>
                  <a:pt x="76200" y="1371600"/>
                </a:lnTo>
                <a:lnTo>
                  <a:pt x="76200" y="0"/>
                </a:lnTo>
                <a:close/>
              </a:path>
            </a:pathLst>
          </a:custGeom>
          <a:solidFill>
            <a:srgbClr val="21505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525462" y="-1523"/>
            <a:ext cx="11673205" cy="5104130"/>
            <a:chOff x="525462" y="-1523"/>
            <a:chExt cx="11673205" cy="510413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32368" y="109080"/>
              <a:ext cx="1772445" cy="20093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29775" y="76199"/>
              <a:ext cx="561975" cy="37147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28637" y="3490976"/>
              <a:ext cx="6858634" cy="85725"/>
            </a:xfrm>
            <a:custGeom>
              <a:avLst/>
              <a:gdLst/>
              <a:ahLst/>
              <a:cxnLst/>
              <a:rect l="l" t="t" r="r" b="b"/>
              <a:pathLst>
                <a:path w="6858634" h="85725">
                  <a:moveTo>
                    <a:pt x="0" y="0"/>
                  </a:moveTo>
                  <a:lnTo>
                    <a:pt x="1972627" y="60578"/>
                  </a:lnTo>
                  <a:lnTo>
                    <a:pt x="3453955" y="36322"/>
                  </a:lnTo>
                  <a:lnTo>
                    <a:pt x="3517963" y="36853"/>
                  </a:lnTo>
                  <a:lnTo>
                    <a:pt x="3581347" y="37777"/>
                  </a:lnTo>
                  <a:lnTo>
                    <a:pt x="3643955" y="39051"/>
                  </a:lnTo>
                  <a:lnTo>
                    <a:pt x="3705633" y="40633"/>
                  </a:lnTo>
                  <a:lnTo>
                    <a:pt x="3766230" y="42482"/>
                  </a:lnTo>
                  <a:lnTo>
                    <a:pt x="3883565" y="46807"/>
                  </a:lnTo>
                  <a:lnTo>
                    <a:pt x="3994736" y="51690"/>
                  </a:lnTo>
                  <a:lnTo>
                    <a:pt x="4353333" y="70040"/>
                  </a:lnTo>
                  <a:lnTo>
                    <a:pt x="4415345" y="72644"/>
                  </a:lnTo>
                  <a:lnTo>
                    <a:pt x="4503910" y="75215"/>
                  </a:lnTo>
                  <a:lnTo>
                    <a:pt x="4527502" y="74930"/>
                  </a:lnTo>
                  <a:lnTo>
                    <a:pt x="4518161" y="73501"/>
                  </a:lnTo>
                  <a:lnTo>
                    <a:pt x="4507928" y="72644"/>
                  </a:lnTo>
                  <a:lnTo>
                    <a:pt x="4537503" y="70406"/>
                  </a:lnTo>
                  <a:lnTo>
                    <a:pt x="4570663" y="67290"/>
                  </a:lnTo>
                  <a:lnTo>
                    <a:pt x="4736038" y="49497"/>
                  </a:lnTo>
                  <a:lnTo>
                    <a:pt x="4784788" y="44576"/>
                  </a:lnTo>
                  <a:lnTo>
                    <a:pt x="4836189" y="39812"/>
                  </a:lnTo>
                  <a:lnTo>
                    <a:pt x="4890087" y="35374"/>
                  </a:lnTo>
                  <a:lnTo>
                    <a:pt x="4946324" y="31437"/>
                  </a:lnTo>
                  <a:lnTo>
                    <a:pt x="5004747" y="28172"/>
                  </a:lnTo>
                  <a:lnTo>
                    <a:pt x="5065199" y="25751"/>
                  </a:lnTo>
                  <a:lnTo>
                    <a:pt x="5127525" y="24346"/>
                  </a:lnTo>
                  <a:lnTo>
                    <a:pt x="5191569" y="24129"/>
                  </a:lnTo>
                  <a:lnTo>
                    <a:pt x="5234440" y="24711"/>
                  </a:lnTo>
                  <a:lnTo>
                    <a:pt x="5280296" y="25864"/>
                  </a:lnTo>
                  <a:lnTo>
                    <a:pt x="5328813" y="27534"/>
                  </a:lnTo>
                  <a:lnTo>
                    <a:pt x="5379666" y="29667"/>
                  </a:lnTo>
                  <a:lnTo>
                    <a:pt x="5432530" y="32207"/>
                  </a:lnTo>
                  <a:lnTo>
                    <a:pt x="5542990" y="38291"/>
                  </a:lnTo>
                  <a:lnTo>
                    <a:pt x="5715634" y="49106"/>
                  </a:lnTo>
                  <a:lnTo>
                    <a:pt x="6053782" y="71395"/>
                  </a:lnTo>
                  <a:lnTo>
                    <a:pt x="6154847" y="77414"/>
                  </a:lnTo>
                  <a:lnTo>
                    <a:pt x="6201733" y="79913"/>
                  </a:lnTo>
                  <a:lnTo>
                    <a:pt x="6245754" y="81998"/>
                  </a:lnTo>
                  <a:lnTo>
                    <a:pt x="6286585" y="83615"/>
                  </a:lnTo>
                  <a:lnTo>
                    <a:pt x="6413246" y="85583"/>
                  </a:lnTo>
                  <a:lnTo>
                    <a:pt x="6487810" y="84064"/>
                  </a:lnTo>
                  <a:lnTo>
                    <a:pt x="6549849" y="80791"/>
                  </a:lnTo>
                  <a:lnTo>
                    <a:pt x="6601618" y="76406"/>
                  </a:lnTo>
                  <a:lnTo>
                    <a:pt x="6645375" y="71551"/>
                  </a:lnTo>
                  <a:lnTo>
                    <a:pt x="6683375" y="66867"/>
                  </a:lnTo>
                  <a:lnTo>
                    <a:pt x="6717874" y="62996"/>
                  </a:lnTo>
                  <a:lnTo>
                    <a:pt x="6751129" y="60578"/>
                  </a:lnTo>
                  <a:lnTo>
                    <a:pt x="6804128" y="58578"/>
                  </a:lnTo>
                  <a:lnTo>
                    <a:pt x="6834600" y="58293"/>
                  </a:lnTo>
                  <a:lnTo>
                    <a:pt x="6850070" y="59150"/>
                  </a:lnTo>
                  <a:lnTo>
                    <a:pt x="6858063" y="605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646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28637" y="3490976"/>
              <a:ext cx="6858634" cy="85725"/>
            </a:xfrm>
            <a:custGeom>
              <a:avLst/>
              <a:gdLst/>
              <a:ahLst/>
              <a:cxnLst/>
              <a:rect l="l" t="t" r="r" b="b"/>
              <a:pathLst>
                <a:path w="6858634" h="85725">
                  <a:moveTo>
                    <a:pt x="0" y="0"/>
                  </a:moveTo>
                  <a:lnTo>
                    <a:pt x="1972627" y="60578"/>
                  </a:lnTo>
                  <a:lnTo>
                    <a:pt x="3453955" y="36322"/>
                  </a:lnTo>
                  <a:lnTo>
                    <a:pt x="3517963" y="36853"/>
                  </a:lnTo>
                  <a:lnTo>
                    <a:pt x="3581347" y="37777"/>
                  </a:lnTo>
                  <a:lnTo>
                    <a:pt x="3643955" y="39051"/>
                  </a:lnTo>
                  <a:lnTo>
                    <a:pt x="3705633" y="40633"/>
                  </a:lnTo>
                  <a:lnTo>
                    <a:pt x="3766230" y="42482"/>
                  </a:lnTo>
                  <a:lnTo>
                    <a:pt x="3825591" y="44554"/>
                  </a:lnTo>
                  <a:lnTo>
                    <a:pt x="3883565" y="46807"/>
                  </a:lnTo>
                  <a:lnTo>
                    <a:pt x="3939997" y="49200"/>
                  </a:lnTo>
                  <a:lnTo>
                    <a:pt x="3994736" y="51690"/>
                  </a:lnTo>
                  <a:lnTo>
                    <a:pt x="4047629" y="54235"/>
                  </a:lnTo>
                  <a:lnTo>
                    <a:pt x="4098522" y="56793"/>
                  </a:lnTo>
                  <a:lnTo>
                    <a:pt x="4147263" y="59321"/>
                  </a:lnTo>
                  <a:lnTo>
                    <a:pt x="4193698" y="61777"/>
                  </a:lnTo>
                  <a:lnTo>
                    <a:pt x="4237676" y="64119"/>
                  </a:lnTo>
                  <a:lnTo>
                    <a:pt x="4279043" y="66305"/>
                  </a:lnTo>
                  <a:lnTo>
                    <a:pt x="4317646" y="68293"/>
                  </a:lnTo>
                  <a:lnTo>
                    <a:pt x="4385950" y="71504"/>
                  </a:lnTo>
                  <a:lnTo>
                    <a:pt x="4503910" y="75215"/>
                  </a:lnTo>
                  <a:lnTo>
                    <a:pt x="4527502" y="74930"/>
                  </a:lnTo>
                  <a:lnTo>
                    <a:pt x="4518161" y="73501"/>
                  </a:lnTo>
                  <a:lnTo>
                    <a:pt x="4507928" y="72644"/>
                  </a:lnTo>
                  <a:lnTo>
                    <a:pt x="4537503" y="70406"/>
                  </a:lnTo>
                  <a:lnTo>
                    <a:pt x="4570663" y="67290"/>
                  </a:lnTo>
                  <a:lnTo>
                    <a:pt x="4607252" y="63470"/>
                  </a:lnTo>
                  <a:lnTo>
                    <a:pt x="4647115" y="59116"/>
                  </a:lnTo>
                  <a:lnTo>
                    <a:pt x="4690095" y="54401"/>
                  </a:lnTo>
                  <a:lnTo>
                    <a:pt x="4736038" y="49497"/>
                  </a:lnTo>
                  <a:lnTo>
                    <a:pt x="4784788" y="44576"/>
                  </a:lnTo>
                  <a:lnTo>
                    <a:pt x="4836189" y="39812"/>
                  </a:lnTo>
                  <a:lnTo>
                    <a:pt x="4890087" y="35374"/>
                  </a:lnTo>
                  <a:lnTo>
                    <a:pt x="4946324" y="31437"/>
                  </a:lnTo>
                  <a:lnTo>
                    <a:pt x="5004747" y="28172"/>
                  </a:lnTo>
                  <a:lnTo>
                    <a:pt x="5065199" y="25751"/>
                  </a:lnTo>
                  <a:lnTo>
                    <a:pt x="5127525" y="24346"/>
                  </a:lnTo>
                  <a:lnTo>
                    <a:pt x="5191569" y="24129"/>
                  </a:lnTo>
                  <a:lnTo>
                    <a:pt x="5234440" y="24711"/>
                  </a:lnTo>
                  <a:lnTo>
                    <a:pt x="5280296" y="25864"/>
                  </a:lnTo>
                  <a:lnTo>
                    <a:pt x="5328813" y="27534"/>
                  </a:lnTo>
                  <a:lnTo>
                    <a:pt x="5379666" y="29667"/>
                  </a:lnTo>
                  <a:lnTo>
                    <a:pt x="5432530" y="32207"/>
                  </a:lnTo>
                  <a:lnTo>
                    <a:pt x="5487080" y="35100"/>
                  </a:lnTo>
                  <a:lnTo>
                    <a:pt x="5542990" y="38291"/>
                  </a:lnTo>
                  <a:lnTo>
                    <a:pt x="5599936" y="41726"/>
                  </a:lnTo>
                  <a:lnTo>
                    <a:pt x="5657592" y="45349"/>
                  </a:lnTo>
                  <a:lnTo>
                    <a:pt x="5715634" y="49106"/>
                  </a:lnTo>
                  <a:lnTo>
                    <a:pt x="5773737" y="52943"/>
                  </a:lnTo>
                  <a:lnTo>
                    <a:pt x="5831575" y="56803"/>
                  </a:lnTo>
                  <a:lnTo>
                    <a:pt x="5888824" y="60634"/>
                  </a:lnTo>
                  <a:lnTo>
                    <a:pt x="5945158" y="64379"/>
                  </a:lnTo>
                  <a:lnTo>
                    <a:pt x="6000252" y="67984"/>
                  </a:lnTo>
                  <a:lnTo>
                    <a:pt x="6053782" y="71395"/>
                  </a:lnTo>
                  <a:lnTo>
                    <a:pt x="6105422" y="74557"/>
                  </a:lnTo>
                  <a:lnTo>
                    <a:pt x="6154847" y="77414"/>
                  </a:lnTo>
                  <a:lnTo>
                    <a:pt x="6201733" y="79913"/>
                  </a:lnTo>
                  <a:lnTo>
                    <a:pt x="6245754" y="81998"/>
                  </a:lnTo>
                  <a:lnTo>
                    <a:pt x="6286585" y="83615"/>
                  </a:lnTo>
                  <a:lnTo>
                    <a:pt x="6413246" y="85583"/>
                  </a:lnTo>
                  <a:lnTo>
                    <a:pt x="6487810" y="84064"/>
                  </a:lnTo>
                  <a:lnTo>
                    <a:pt x="6549849" y="80791"/>
                  </a:lnTo>
                  <a:lnTo>
                    <a:pt x="6601618" y="76406"/>
                  </a:lnTo>
                  <a:lnTo>
                    <a:pt x="6645375" y="71551"/>
                  </a:lnTo>
                  <a:lnTo>
                    <a:pt x="6683375" y="66867"/>
                  </a:lnTo>
                  <a:lnTo>
                    <a:pt x="6717874" y="62996"/>
                  </a:lnTo>
                  <a:lnTo>
                    <a:pt x="6751129" y="60578"/>
                  </a:lnTo>
                  <a:lnTo>
                    <a:pt x="6804128" y="58578"/>
                  </a:lnTo>
                  <a:lnTo>
                    <a:pt x="6834600" y="58293"/>
                  </a:lnTo>
                  <a:lnTo>
                    <a:pt x="6850070" y="59150"/>
                  </a:lnTo>
                  <a:lnTo>
                    <a:pt x="6858063" y="60578"/>
                  </a:lnTo>
                </a:path>
              </a:pathLst>
            </a:custGeom>
            <a:ln w="6350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90825" y="2495549"/>
              <a:ext cx="2400300" cy="1028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6300" y="2362199"/>
              <a:ext cx="1266825" cy="117157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38950" y="466724"/>
              <a:ext cx="5276850" cy="409575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43975" y="2895599"/>
              <a:ext cx="419100" cy="59055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925175" y="2847974"/>
              <a:ext cx="428625" cy="63817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020050" y="3629024"/>
              <a:ext cx="923925" cy="66675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353800" y="3571874"/>
              <a:ext cx="571500" cy="65722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24575" y="2876549"/>
              <a:ext cx="742950" cy="64770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6256020" y="19684"/>
              <a:ext cx="1930400" cy="2193290"/>
            </a:xfrm>
            <a:custGeom>
              <a:avLst/>
              <a:gdLst/>
              <a:ahLst/>
              <a:cxnLst/>
              <a:rect l="l" t="t" r="r" b="b"/>
              <a:pathLst>
                <a:path w="1930400" h="2193290">
                  <a:moveTo>
                    <a:pt x="1328801" y="0"/>
                  </a:moveTo>
                  <a:lnTo>
                    <a:pt x="0" y="1731645"/>
                  </a:lnTo>
                  <a:lnTo>
                    <a:pt x="601599" y="2193163"/>
                  </a:lnTo>
                  <a:lnTo>
                    <a:pt x="1930273" y="461518"/>
                  </a:lnTo>
                  <a:lnTo>
                    <a:pt x="13288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256020" y="19684"/>
              <a:ext cx="1930400" cy="2193290"/>
            </a:xfrm>
            <a:custGeom>
              <a:avLst/>
              <a:gdLst/>
              <a:ahLst/>
              <a:cxnLst/>
              <a:rect l="l" t="t" r="r" b="b"/>
              <a:pathLst>
                <a:path w="1930400" h="2193290">
                  <a:moveTo>
                    <a:pt x="0" y="1731645"/>
                  </a:moveTo>
                  <a:lnTo>
                    <a:pt x="1328801" y="0"/>
                  </a:lnTo>
                  <a:lnTo>
                    <a:pt x="1930273" y="461518"/>
                  </a:lnTo>
                  <a:lnTo>
                    <a:pt x="601599" y="2193163"/>
                  </a:lnTo>
                  <a:lnTo>
                    <a:pt x="0" y="1731645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813171" y="4826"/>
              <a:ext cx="1898014" cy="2151380"/>
            </a:xfrm>
            <a:custGeom>
              <a:avLst/>
              <a:gdLst/>
              <a:ahLst/>
              <a:cxnLst/>
              <a:rect l="l" t="t" r="r" b="b"/>
              <a:pathLst>
                <a:path w="1898015" h="2151380">
                  <a:moveTo>
                    <a:pt x="1296543" y="0"/>
                  </a:moveTo>
                  <a:lnTo>
                    <a:pt x="0" y="1689735"/>
                  </a:lnTo>
                  <a:lnTo>
                    <a:pt x="601471" y="2151253"/>
                  </a:lnTo>
                  <a:lnTo>
                    <a:pt x="1898014" y="461518"/>
                  </a:lnTo>
                  <a:lnTo>
                    <a:pt x="12965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813171" y="4826"/>
              <a:ext cx="1898014" cy="2151380"/>
            </a:xfrm>
            <a:custGeom>
              <a:avLst/>
              <a:gdLst/>
              <a:ahLst/>
              <a:cxnLst/>
              <a:rect l="l" t="t" r="r" b="b"/>
              <a:pathLst>
                <a:path w="1898015" h="2151380">
                  <a:moveTo>
                    <a:pt x="0" y="1689735"/>
                  </a:moveTo>
                  <a:lnTo>
                    <a:pt x="1296543" y="0"/>
                  </a:lnTo>
                  <a:lnTo>
                    <a:pt x="1898014" y="461518"/>
                  </a:lnTo>
                  <a:lnTo>
                    <a:pt x="601471" y="2151253"/>
                  </a:lnTo>
                  <a:lnTo>
                    <a:pt x="0" y="1689735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646029" y="353948"/>
              <a:ext cx="711200" cy="681355"/>
            </a:xfrm>
            <a:custGeom>
              <a:avLst/>
              <a:gdLst/>
              <a:ahLst/>
              <a:cxnLst/>
              <a:rect l="l" t="t" r="r" b="b"/>
              <a:pathLst>
                <a:path w="711200" h="681355">
                  <a:moveTo>
                    <a:pt x="247269" y="0"/>
                  </a:moveTo>
                  <a:lnTo>
                    <a:pt x="0" y="377698"/>
                  </a:lnTo>
                  <a:lnTo>
                    <a:pt x="463550" y="681227"/>
                  </a:lnTo>
                  <a:lnTo>
                    <a:pt x="710819" y="303529"/>
                  </a:lnTo>
                  <a:lnTo>
                    <a:pt x="2472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646029" y="353948"/>
              <a:ext cx="711200" cy="681355"/>
            </a:xfrm>
            <a:custGeom>
              <a:avLst/>
              <a:gdLst/>
              <a:ahLst/>
              <a:cxnLst/>
              <a:rect l="l" t="t" r="r" b="b"/>
              <a:pathLst>
                <a:path w="711200" h="681355">
                  <a:moveTo>
                    <a:pt x="0" y="377698"/>
                  </a:moveTo>
                  <a:lnTo>
                    <a:pt x="247269" y="0"/>
                  </a:lnTo>
                  <a:lnTo>
                    <a:pt x="710819" y="303529"/>
                  </a:lnTo>
                  <a:lnTo>
                    <a:pt x="463550" y="681227"/>
                  </a:lnTo>
                  <a:lnTo>
                    <a:pt x="0" y="37769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1228451" y="282194"/>
              <a:ext cx="934719" cy="1119505"/>
            </a:xfrm>
            <a:custGeom>
              <a:avLst/>
              <a:gdLst/>
              <a:ahLst/>
              <a:cxnLst/>
              <a:rect l="l" t="t" r="r" b="b"/>
              <a:pathLst>
                <a:path w="934720" h="1119505">
                  <a:moveTo>
                    <a:pt x="581405" y="0"/>
                  </a:moveTo>
                  <a:lnTo>
                    <a:pt x="0" y="888110"/>
                  </a:lnTo>
                  <a:lnTo>
                    <a:pt x="352932" y="1119251"/>
                  </a:lnTo>
                  <a:lnTo>
                    <a:pt x="934339" y="231139"/>
                  </a:lnTo>
                  <a:lnTo>
                    <a:pt x="5814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1228451" y="282194"/>
              <a:ext cx="934719" cy="1119505"/>
            </a:xfrm>
            <a:custGeom>
              <a:avLst/>
              <a:gdLst/>
              <a:ahLst/>
              <a:cxnLst/>
              <a:rect l="l" t="t" r="r" b="b"/>
              <a:pathLst>
                <a:path w="934720" h="1119505">
                  <a:moveTo>
                    <a:pt x="0" y="888110"/>
                  </a:moveTo>
                  <a:lnTo>
                    <a:pt x="581405" y="0"/>
                  </a:lnTo>
                  <a:lnTo>
                    <a:pt x="934339" y="231139"/>
                  </a:lnTo>
                  <a:lnTo>
                    <a:pt x="352932" y="1119251"/>
                  </a:lnTo>
                  <a:lnTo>
                    <a:pt x="0" y="88811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997693" y="447802"/>
              <a:ext cx="214756" cy="160782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9034526" y="404876"/>
              <a:ext cx="171450" cy="104775"/>
            </a:xfrm>
            <a:custGeom>
              <a:avLst/>
              <a:gdLst/>
              <a:ahLst/>
              <a:cxnLst/>
              <a:rect l="l" t="t" r="r" b="b"/>
              <a:pathLst>
                <a:path w="171450" h="104775">
                  <a:moveTo>
                    <a:pt x="171450" y="0"/>
                  </a:moveTo>
                  <a:lnTo>
                    <a:pt x="0" y="0"/>
                  </a:lnTo>
                  <a:lnTo>
                    <a:pt x="0" y="104775"/>
                  </a:lnTo>
                  <a:lnTo>
                    <a:pt x="171450" y="104775"/>
                  </a:lnTo>
                  <a:lnTo>
                    <a:pt x="1714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034526" y="404876"/>
              <a:ext cx="171450" cy="104775"/>
            </a:xfrm>
            <a:custGeom>
              <a:avLst/>
              <a:gdLst/>
              <a:ahLst/>
              <a:cxnLst/>
              <a:rect l="l" t="t" r="r" b="b"/>
              <a:pathLst>
                <a:path w="171450" h="104775">
                  <a:moveTo>
                    <a:pt x="0" y="104775"/>
                  </a:moveTo>
                  <a:lnTo>
                    <a:pt x="171450" y="104775"/>
                  </a:lnTo>
                  <a:lnTo>
                    <a:pt x="171450" y="0"/>
                  </a:lnTo>
                  <a:lnTo>
                    <a:pt x="0" y="0"/>
                  </a:lnTo>
                  <a:lnTo>
                    <a:pt x="0" y="104775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1695683" y="1431417"/>
              <a:ext cx="496570" cy="424180"/>
            </a:xfrm>
            <a:custGeom>
              <a:avLst/>
              <a:gdLst/>
              <a:ahLst/>
              <a:cxnLst/>
              <a:rect l="l" t="t" r="r" b="b"/>
              <a:pathLst>
                <a:path w="496570" h="424180">
                  <a:moveTo>
                    <a:pt x="404241" y="0"/>
                  </a:moveTo>
                  <a:lnTo>
                    <a:pt x="0" y="299593"/>
                  </a:lnTo>
                  <a:lnTo>
                    <a:pt x="92075" y="423925"/>
                  </a:lnTo>
                  <a:lnTo>
                    <a:pt x="496316" y="124333"/>
                  </a:lnTo>
                  <a:lnTo>
                    <a:pt x="4042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1695683" y="1431417"/>
              <a:ext cx="496570" cy="424180"/>
            </a:xfrm>
            <a:custGeom>
              <a:avLst/>
              <a:gdLst/>
              <a:ahLst/>
              <a:cxnLst/>
              <a:rect l="l" t="t" r="r" b="b"/>
              <a:pathLst>
                <a:path w="496570" h="424180">
                  <a:moveTo>
                    <a:pt x="92075" y="423925"/>
                  </a:moveTo>
                  <a:lnTo>
                    <a:pt x="0" y="299593"/>
                  </a:lnTo>
                  <a:lnTo>
                    <a:pt x="404241" y="0"/>
                  </a:lnTo>
                  <a:lnTo>
                    <a:pt x="496316" y="124333"/>
                  </a:lnTo>
                  <a:lnTo>
                    <a:pt x="92075" y="423925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864856" y="331978"/>
              <a:ext cx="589915" cy="493395"/>
            </a:xfrm>
            <a:custGeom>
              <a:avLst/>
              <a:gdLst/>
              <a:ahLst/>
              <a:cxnLst/>
              <a:rect l="l" t="t" r="r" b="b"/>
              <a:pathLst>
                <a:path w="589915" h="493394">
                  <a:moveTo>
                    <a:pt x="497586" y="0"/>
                  </a:moveTo>
                  <a:lnTo>
                    <a:pt x="0" y="368681"/>
                  </a:lnTo>
                  <a:lnTo>
                    <a:pt x="92075" y="493013"/>
                  </a:lnTo>
                  <a:lnTo>
                    <a:pt x="589788" y="124333"/>
                  </a:lnTo>
                  <a:lnTo>
                    <a:pt x="4975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864856" y="331978"/>
              <a:ext cx="589915" cy="493395"/>
            </a:xfrm>
            <a:custGeom>
              <a:avLst/>
              <a:gdLst/>
              <a:ahLst/>
              <a:cxnLst/>
              <a:rect l="l" t="t" r="r" b="b"/>
              <a:pathLst>
                <a:path w="589915" h="493394">
                  <a:moveTo>
                    <a:pt x="92075" y="493013"/>
                  </a:moveTo>
                  <a:lnTo>
                    <a:pt x="0" y="368681"/>
                  </a:lnTo>
                  <a:lnTo>
                    <a:pt x="497586" y="0"/>
                  </a:lnTo>
                  <a:lnTo>
                    <a:pt x="589788" y="124333"/>
                  </a:lnTo>
                  <a:lnTo>
                    <a:pt x="92075" y="493013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465696" y="3610483"/>
              <a:ext cx="589915" cy="493395"/>
            </a:xfrm>
            <a:custGeom>
              <a:avLst/>
              <a:gdLst/>
              <a:ahLst/>
              <a:cxnLst/>
              <a:rect l="l" t="t" r="r" b="b"/>
              <a:pathLst>
                <a:path w="589915" h="493395">
                  <a:moveTo>
                    <a:pt x="497712" y="0"/>
                  </a:moveTo>
                  <a:lnTo>
                    <a:pt x="0" y="368681"/>
                  </a:lnTo>
                  <a:lnTo>
                    <a:pt x="92201" y="493014"/>
                  </a:lnTo>
                  <a:lnTo>
                    <a:pt x="589787" y="124333"/>
                  </a:lnTo>
                  <a:lnTo>
                    <a:pt x="4977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465696" y="3610483"/>
              <a:ext cx="589915" cy="493395"/>
            </a:xfrm>
            <a:custGeom>
              <a:avLst/>
              <a:gdLst/>
              <a:ahLst/>
              <a:cxnLst/>
              <a:rect l="l" t="t" r="r" b="b"/>
              <a:pathLst>
                <a:path w="589915" h="493395">
                  <a:moveTo>
                    <a:pt x="92201" y="493014"/>
                  </a:moveTo>
                  <a:lnTo>
                    <a:pt x="0" y="368681"/>
                  </a:lnTo>
                  <a:lnTo>
                    <a:pt x="497712" y="0"/>
                  </a:lnTo>
                  <a:lnTo>
                    <a:pt x="589787" y="124333"/>
                  </a:lnTo>
                  <a:lnTo>
                    <a:pt x="92201" y="49301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895465" y="3946652"/>
              <a:ext cx="837565" cy="676910"/>
            </a:xfrm>
            <a:custGeom>
              <a:avLst/>
              <a:gdLst/>
              <a:ahLst/>
              <a:cxnLst/>
              <a:rect l="l" t="t" r="r" b="b"/>
              <a:pathLst>
                <a:path w="837565" h="676910">
                  <a:moveTo>
                    <a:pt x="744981" y="0"/>
                  </a:moveTo>
                  <a:lnTo>
                    <a:pt x="0" y="552069"/>
                  </a:lnTo>
                  <a:lnTo>
                    <a:pt x="92075" y="676402"/>
                  </a:lnTo>
                  <a:lnTo>
                    <a:pt x="837056" y="124333"/>
                  </a:lnTo>
                  <a:lnTo>
                    <a:pt x="7449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895465" y="3946652"/>
              <a:ext cx="837565" cy="676910"/>
            </a:xfrm>
            <a:custGeom>
              <a:avLst/>
              <a:gdLst/>
              <a:ahLst/>
              <a:cxnLst/>
              <a:rect l="l" t="t" r="r" b="b"/>
              <a:pathLst>
                <a:path w="837565" h="676910">
                  <a:moveTo>
                    <a:pt x="92075" y="676402"/>
                  </a:moveTo>
                  <a:lnTo>
                    <a:pt x="0" y="552069"/>
                  </a:lnTo>
                  <a:lnTo>
                    <a:pt x="744981" y="0"/>
                  </a:lnTo>
                  <a:lnTo>
                    <a:pt x="837056" y="124333"/>
                  </a:lnTo>
                  <a:lnTo>
                    <a:pt x="92075" y="676402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480172" y="4333366"/>
              <a:ext cx="837565" cy="676275"/>
            </a:xfrm>
            <a:custGeom>
              <a:avLst/>
              <a:gdLst/>
              <a:ahLst/>
              <a:cxnLst/>
              <a:rect l="l" t="t" r="r" b="b"/>
              <a:pathLst>
                <a:path w="837565" h="676275">
                  <a:moveTo>
                    <a:pt x="744981" y="0"/>
                  </a:moveTo>
                  <a:lnTo>
                    <a:pt x="0" y="552068"/>
                  </a:lnTo>
                  <a:lnTo>
                    <a:pt x="92201" y="676274"/>
                  </a:lnTo>
                  <a:lnTo>
                    <a:pt x="837056" y="124332"/>
                  </a:lnTo>
                  <a:lnTo>
                    <a:pt x="7449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480172" y="4333366"/>
              <a:ext cx="837565" cy="676275"/>
            </a:xfrm>
            <a:custGeom>
              <a:avLst/>
              <a:gdLst/>
              <a:ahLst/>
              <a:cxnLst/>
              <a:rect l="l" t="t" r="r" b="b"/>
              <a:pathLst>
                <a:path w="837565" h="676275">
                  <a:moveTo>
                    <a:pt x="92201" y="676274"/>
                  </a:moveTo>
                  <a:lnTo>
                    <a:pt x="0" y="552068"/>
                  </a:lnTo>
                  <a:lnTo>
                    <a:pt x="744981" y="0"/>
                  </a:lnTo>
                  <a:lnTo>
                    <a:pt x="837056" y="124332"/>
                  </a:lnTo>
                  <a:lnTo>
                    <a:pt x="92201" y="67627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383268" y="4419599"/>
              <a:ext cx="837565" cy="676275"/>
            </a:xfrm>
            <a:custGeom>
              <a:avLst/>
              <a:gdLst/>
              <a:ahLst/>
              <a:cxnLst/>
              <a:rect l="l" t="t" r="r" b="b"/>
              <a:pathLst>
                <a:path w="837565" h="676275">
                  <a:moveTo>
                    <a:pt x="744981" y="0"/>
                  </a:moveTo>
                  <a:lnTo>
                    <a:pt x="0" y="551942"/>
                  </a:lnTo>
                  <a:lnTo>
                    <a:pt x="92075" y="676275"/>
                  </a:lnTo>
                  <a:lnTo>
                    <a:pt x="837056" y="124206"/>
                  </a:lnTo>
                  <a:lnTo>
                    <a:pt x="7449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383268" y="4419599"/>
              <a:ext cx="837565" cy="676275"/>
            </a:xfrm>
            <a:custGeom>
              <a:avLst/>
              <a:gdLst/>
              <a:ahLst/>
              <a:cxnLst/>
              <a:rect l="l" t="t" r="r" b="b"/>
              <a:pathLst>
                <a:path w="837565" h="676275">
                  <a:moveTo>
                    <a:pt x="92075" y="676275"/>
                  </a:moveTo>
                  <a:lnTo>
                    <a:pt x="0" y="551942"/>
                  </a:lnTo>
                  <a:lnTo>
                    <a:pt x="744981" y="0"/>
                  </a:lnTo>
                  <a:lnTo>
                    <a:pt x="837056" y="124206"/>
                  </a:lnTo>
                  <a:lnTo>
                    <a:pt x="92075" y="676275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0449306" y="4333366"/>
              <a:ext cx="837565" cy="676275"/>
            </a:xfrm>
            <a:custGeom>
              <a:avLst/>
              <a:gdLst/>
              <a:ahLst/>
              <a:cxnLst/>
              <a:rect l="l" t="t" r="r" b="b"/>
              <a:pathLst>
                <a:path w="837565" h="676275">
                  <a:moveTo>
                    <a:pt x="744854" y="0"/>
                  </a:moveTo>
                  <a:lnTo>
                    <a:pt x="0" y="552068"/>
                  </a:lnTo>
                  <a:lnTo>
                    <a:pt x="92075" y="676274"/>
                  </a:lnTo>
                  <a:lnTo>
                    <a:pt x="837057" y="124332"/>
                  </a:lnTo>
                  <a:lnTo>
                    <a:pt x="7448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0449306" y="4333366"/>
              <a:ext cx="837565" cy="676275"/>
            </a:xfrm>
            <a:custGeom>
              <a:avLst/>
              <a:gdLst/>
              <a:ahLst/>
              <a:cxnLst/>
              <a:rect l="l" t="t" r="r" b="b"/>
              <a:pathLst>
                <a:path w="837565" h="676275">
                  <a:moveTo>
                    <a:pt x="92075" y="676274"/>
                  </a:moveTo>
                  <a:lnTo>
                    <a:pt x="0" y="552068"/>
                  </a:lnTo>
                  <a:lnTo>
                    <a:pt x="744854" y="0"/>
                  </a:lnTo>
                  <a:lnTo>
                    <a:pt x="837057" y="124332"/>
                  </a:lnTo>
                  <a:lnTo>
                    <a:pt x="92075" y="67627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1354943" y="4391786"/>
              <a:ext cx="837565" cy="676910"/>
            </a:xfrm>
            <a:custGeom>
              <a:avLst/>
              <a:gdLst/>
              <a:ahLst/>
              <a:cxnLst/>
              <a:rect l="l" t="t" r="r" b="b"/>
              <a:pathLst>
                <a:path w="837565" h="676910">
                  <a:moveTo>
                    <a:pt x="744981" y="0"/>
                  </a:moveTo>
                  <a:lnTo>
                    <a:pt x="0" y="552069"/>
                  </a:lnTo>
                  <a:lnTo>
                    <a:pt x="92075" y="676401"/>
                  </a:lnTo>
                  <a:lnTo>
                    <a:pt x="837056" y="124332"/>
                  </a:lnTo>
                  <a:lnTo>
                    <a:pt x="7449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1354943" y="4391786"/>
              <a:ext cx="837565" cy="676910"/>
            </a:xfrm>
            <a:custGeom>
              <a:avLst/>
              <a:gdLst/>
              <a:ahLst/>
              <a:cxnLst/>
              <a:rect l="l" t="t" r="r" b="b"/>
              <a:pathLst>
                <a:path w="837565" h="676910">
                  <a:moveTo>
                    <a:pt x="92075" y="676401"/>
                  </a:moveTo>
                  <a:lnTo>
                    <a:pt x="0" y="552069"/>
                  </a:lnTo>
                  <a:lnTo>
                    <a:pt x="744981" y="0"/>
                  </a:lnTo>
                  <a:lnTo>
                    <a:pt x="837056" y="124332"/>
                  </a:lnTo>
                  <a:lnTo>
                    <a:pt x="92075" y="676401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984735" y="2398268"/>
              <a:ext cx="213614" cy="148590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895350" y="4070730"/>
            <a:ext cx="5251450" cy="150919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30480">
              <a:lnSpc>
                <a:spcPts val="4500"/>
              </a:lnSpc>
              <a:spcBef>
                <a:spcPts val="105"/>
              </a:spcBef>
            </a:pPr>
            <a:r>
              <a:rPr sz="3600" b="1" dirty="0">
                <a:solidFill>
                  <a:srgbClr val="21505F"/>
                </a:solidFill>
                <a:latin typeface="Trebuchet MS"/>
                <a:cs typeface="Trebuchet MS"/>
              </a:rPr>
              <a:t>European</a:t>
            </a:r>
            <a:r>
              <a:rPr sz="3600" b="1" spc="-105" dirty="0">
                <a:solidFill>
                  <a:srgbClr val="21505F"/>
                </a:solidFill>
                <a:latin typeface="Trebuchet MS"/>
                <a:cs typeface="Trebuchet MS"/>
              </a:rPr>
              <a:t> </a:t>
            </a:r>
            <a:r>
              <a:rPr sz="3600" b="1" dirty="0">
                <a:solidFill>
                  <a:srgbClr val="21505F"/>
                </a:solidFill>
                <a:latin typeface="Trebuchet MS"/>
                <a:cs typeface="Trebuchet MS"/>
              </a:rPr>
              <a:t>Mobility</a:t>
            </a:r>
            <a:r>
              <a:rPr sz="3600" b="1" spc="-50" dirty="0">
                <a:solidFill>
                  <a:srgbClr val="21505F"/>
                </a:solidFill>
                <a:latin typeface="Trebuchet MS"/>
                <a:cs typeface="Trebuchet MS"/>
              </a:rPr>
              <a:t> </a:t>
            </a:r>
            <a:r>
              <a:rPr sz="3600" b="1" spc="-20" dirty="0">
                <a:solidFill>
                  <a:srgbClr val="21505F"/>
                </a:solidFill>
                <a:latin typeface="Trebuchet MS"/>
                <a:cs typeface="Trebuchet MS"/>
              </a:rPr>
              <a:t>Week 2024</a:t>
            </a:r>
            <a:endParaRPr sz="3600" dirty="0">
              <a:latin typeface="Trebuchet MS"/>
              <a:cs typeface="Trebuchet MS"/>
            </a:endParaRPr>
          </a:p>
          <a:p>
            <a:pPr marL="38100" marR="2300605">
              <a:lnSpc>
                <a:spcPts val="3010"/>
              </a:lnSpc>
            </a:pPr>
            <a:r>
              <a:rPr sz="1800" dirty="0">
                <a:solidFill>
                  <a:srgbClr val="21505F"/>
                </a:solidFill>
                <a:latin typeface="Trebuchet MS"/>
                <a:cs typeface="Trebuchet MS"/>
              </a:rPr>
              <a:t>Dat</a:t>
            </a:r>
            <a:r>
              <a:rPr lang="it-IT" dirty="0">
                <a:solidFill>
                  <a:srgbClr val="21505F"/>
                </a:solidFill>
                <a:latin typeface="Trebuchet MS"/>
                <a:cs typeface="Trebuchet MS"/>
              </a:rPr>
              <a:t>e</a:t>
            </a:r>
            <a:r>
              <a:rPr sz="1800" dirty="0">
                <a:solidFill>
                  <a:srgbClr val="21505F"/>
                </a:solidFill>
                <a:latin typeface="Trebuchet MS"/>
                <a:cs typeface="Trebuchet MS"/>
              </a:rPr>
              <a:t>:</a:t>
            </a:r>
            <a:r>
              <a:rPr sz="1800" spc="-60" dirty="0">
                <a:solidFill>
                  <a:srgbClr val="21505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21505F"/>
                </a:solidFill>
                <a:latin typeface="Trebuchet MS"/>
                <a:cs typeface="Trebuchet MS"/>
              </a:rPr>
              <a:t>September</a:t>
            </a:r>
            <a:r>
              <a:rPr sz="1800" spc="-25" dirty="0">
                <a:solidFill>
                  <a:srgbClr val="21505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21505F"/>
                </a:solidFill>
                <a:latin typeface="Trebuchet MS"/>
                <a:cs typeface="Trebuchet MS"/>
              </a:rPr>
              <a:t>16</a:t>
            </a:r>
            <a:r>
              <a:rPr sz="1800" baseline="23148" dirty="0">
                <a:solidFill>
                  <a:srgbClr val="21505F"/>
                </a:solidFill>
                <a:latin typeface="Trebuchet MS"/>
                <a:cs typeface="Trebuchet MS"/>
              </a:rPr>
              <a:t>th</a:t>
            </a:r>
            <a:r>
              <a:rPr sz="1800" spc="209" baseline="23148" dirty="0">
                <a:solidFill>
                  <a:srgbClr val="21505F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21505F"/>
                </a:solidFill>
                <a:latin typeface="Trebuchet MS"/>
                <a:cs typeface="Trebuchet MS"/>
              </a:rPr>
              <a:t>-</a:t>
            </a:r>
            <a:r>
              <a:rPr sz="1800" spc="-20" dirty="0">
                <a:solidFill>
                  <a:srgbClr val="21505F"/>
                </a:solidFill>
                <a:latin typeface="Trebuchet MS"/>
                <a:cs typeface="Trebuchet MS"/>
              </a:rPr>
              <a:t>22</a:t>
            </a:r>
            <a:r>
              <a:rPr sz="1800" spc="-30" baseline="23148" dirty="0">
                <a:solidFill>
                  <a:srgbClr val="21505F"/>
                </a:solidFill>
                <a:latin typeface="Trebuchet MS"/>
                <a:cs typeface="Trebuchet MS"/>
              </a:rPr>
              <a:t>nd</a:t>
            </a:r>
            <a:endParaRPr sz="1800" baseline="23148" dirty="0"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8ABC675-7AEB-B985-CE86-3CF97DA9DC96}"/>
              </a:ext>
            </a:extLst>
          </p:cNvPr>
          <p:cNvSpPr txBox="1"/>
          <p:nvPr/>
        </p:nvSpPr>
        <p:spPr>
          <a:xfrm>
            <a:off x="6590662" y="4267832"/>
            <a:ext cx="4805996" cy="12971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Grazie per l’attenzione!</a:t>
            </a:r>
          </a:p>
        </p:txBody>
      </p:sp>
      <p:pic>
        <p:nvPicPr>
          <p:cNvPr id="8" name="Graphic 7" descr="Winking Face with No Fill">
            <a:extLst>
              <a:ext uri="{FF2B5EF4-FFF2-40B4-BE49-F238E27FC236}">
                <a16:creationId xmlns:a16="http://schemas.microsoft.com/office/drawing/2014/main" id="{401AF43B-97F7-BB12-65C3-9B67699DFB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013459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9629775" y="76200"/>
            <a:ext cx="2375535" cy="371475"/>
            <a:chOff x="9629775" y="76200"/>
            <a:chExt cx="2375535" cy="3714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32368" y="109080"/>
              <a:ext cx="1772445" cy="20093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29775" y="76200"/>
              <a:ext cx="561975" cy="37147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38200" y="451559"/>
            <a:ext cx="10515600" cy="754053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it-IT" spc="-50" dirty="0"/>
              <a:t>Che cos’è l’ </a:t>
            </a:r>
            <a:r>
              <a:rPr lang="it-IT" spc="-50" dirty="0" err="1"/>
              <a:t>European</a:t>
            </a:r>
            <a:r>
              <a:rPr lang="it-IT" spc="-50" dirty="0"/>
              <a:t> </a:t>
            </a:r>
            <a:r>
              <a:rPr lang="it-IT" spc="-50" dirty="0" err="1"/>
              <a:t>Mobility</a:t>
            </a:r>
            <a:r>
              <a:rPr lang="it-IT" spc="-50" dirty="0"/>
              <a:t> Week?</a:t>
            </a:r>
            <a:endParaRPr spc="-10" dirty="0"/>
          </a:p>
        </p:txBody>
      </p:sp>
      <p:sp>
        <p:nvSpPr>
          <p:cNvPr id="7" name="object 7"/>
          <p:cNvSpPr txBox="1"/>
          <p:nvPr/>
        </p:nvSpPr>
        <p:spPr>
          <a:xfrm>
            <a:off x="5361559" y="5228653"/>
            <a:ext cx="6210300" cy="112152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algn="just">
              <a:lnSpc>
                <a:spcPct val="100800"/>
              </a:lnSpc>
              <a:spcBef>
                <a:spcPts val="85"/>
              </a:spcBef>
            </a:pPr>
            <a:r>
              <a:rPr lang="it-IT" dirty="0"/>
              <a:t>Man mano che sempre più città partecipano ogni anno con una significativa copertura mediatica, la campagna è diventata un motore chiave della mobilità urbana sostenibile in Europa e oltre.</a:t>
            </a:r>
            <a:endParaRPr sz="1800" dirty="0">
              <a:latin typeface="Trebuchet MS"/>
              <a:cs typeface="Trebuchet MS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57800" y="2400300"/>
            <a:ext cx="6296025" cy="2400300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438150" y="5200650"/>
            <a:ext cx="4714875" cy="923925"/>
            <a:chOff x="438150" y="5200650"/>
            <a:chExt cx="4714875" cy="923925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8150" y="5753100"/>
              <a:ext cx="4543425" cy="37147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9600" y="5200650"/>
              <a:ext cx="3028950" cy="7620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38550" y="5200650"/>
              <a:ext cx="1514475" cy="742950"/>
            </a:xfrm>
            <a:prstGeom prst="rect">
              <a:avLst/>
            </a:prstGeom>
          </p:spPr>
        </p:pic>
      </p:grp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1532EEC6-B471-6EAA-7855-4B6D7E71FEDB}"/>
              </a:ext>
            </a:extLst>
          </p:cNvPr>
          <p:cNvSpPr txBox="1"/>
          <p:nvPr/>
        </p:nvSpPr>
        <p:spPr>
          <a:xfrm>
            <a:off x="638174" y="1295511"/>
            <a:ext cx="107156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 settimana europea della mobilità è una campagna annuale di sensibilizzazione della Commissione europea incentrata sulla mobilità urbana sostenibile. Essa mira a ispirare cambiamenti comportamentali verso la mobilità attiva, i trasporti pubblici e altre soluzioni di trasporto pulite e intelligenti.</a:t>
            </a:r>
          </a:p>
          <a:p>
            <a:r>
              <a:rPr lang="it-IT" dirty="0"/>
              <a:t> 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92D1FAA-4AC7-14D2-8B2B-0AEF5493DDCE}"/>
              </a:ext>
            </a:extLst>
          </p:cNvPr>
          <p:cNvSpPr txBox="1"/>
          <p:nvPr/>
        </p:nvSpPr>
        <p:spPr>
          <a:xfrm>
            <a:off x="638175" y="2585740"/>
            <a:ext cx="35618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Si svolge annualmente dal 16 al 22 settembre e durante la settimana, tutti sono incoraggiati a sperimentare misure innovative di pianificazione, introdurre nuove infrastrutture e tecnologie, monitorare la qualità dell'aria ecc.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9629775" y="76200"/>
            <a:ext cx="2375535" cy="371475"/>
            <a:chOff x="9629775" y="76200"/>
            <a:chExt cx="2375535" cy="3714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32368" y="109080"/>
              <a:ext cx="1772445" cy="20093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29775" y="76200"/>
              <a:ext cx="561975" cy="37147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38200" y="164357"/>
            <a:ext cx="10515600" cy="1031051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endParaRPr spc="-20" dirty="0"/>
          </a:p>
          <a:p>
            <a:pPr marL="14604">
              <a:lnSpc>
                <a:spcPct val="100000"/>
              </a:lnSpc>
              <a:spcBef>
                <a:spcPts val="315"/>
              </a:spcBef>
            </a:pPr>
            <a:r>
              <a:rPr lang="it-IT" sz="1550" dirty="0">
                <a:solidFill>
                  <a:srgbClr val="E98300"/>
                </a:solidFill>
              </a:rPr>
              <a:t>Emissioni di C02 dai trasporti globali</a:t>
            </a:r>
            <a:endParaRPr sz="1550" dirty="0"/>
          </a:p>
        </p:txBody>
      </p:sp>
      <p:grpSp>
        <p:nvGrpSpPr>
          <p:cNvPr id="7" name="object 7"/>
          <p:cNvGrpSpPr/>
          <p:nvPr/>
        </p:nvGrpSpPr>
        <p:grpSpPr>
          <a:xfrm>
            <a:off x="926642" y="2526664"/>
            <a:ext cx="10485120" cy="1512570"/>
            <a:chOff x="926642" y="2526664"/>
            <a:chExt cx="10485120" cy="1512570"/>
          </a:xfrm>
        </p:grpSpPr>
        <p:sp>
          <p:nvSpPr>
            <p:cNvPr id="8" name="object 8"/>
            <p:cNvSpPr/>
            <p:nvPr/>
          </p:nvSpPr>
          <p:spPr>
            <a:xfrm>
              <a:off x="952042" y="2539364"/>
              <a:ext cx="4616450" cy="1474470"/>
            </a:xfrm>
            <a:custGeom>
              <a:avLst/>
              <a:gdLst/>
              <a:ahLst/>
              <a:cxnLst/>
              <a:rect l="l" t="t" r="r" b="b"/>
              <a:pathLst>
                <a:path w="4616450" h="1474470">
                  <a:moveTo>
                    <a:pt x="4615942" y="0"/>
                  </a:moveTo>
                  <a:lnTo>
                    <a:pt x="0" y="0"/>
                  </a:lnTo>
                  <a:lnTo>
                    <a:pt x="0" y="1474343"/>
                  </a:lnTo>
                  <a:lnTo>
                    <a:pt x="4615942" y="1474343"/>
                  </a:lnTo>
                  <a:lnTo>
                    <a:pt x="4615942" y="0"/>
                  </a:lnTo>
                  <a:close/>
                </a:path>
              </a:pathLst>
            </a:custGeom>
            <a:solidFill>
              <a:srgbClr val="B92C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567933" y="2539364"/>
              <a:ext cx="2940050" cy="1474470"/>
            </a:xfrm>
            <a:custGeom>
              <a:avLst/>
              <a:gdLst/>
              <a:ahLst/>
              <a:cxnLst/>
              <a:rect l="l" t="t" r="r" b="b"/>
              <a:pathLst>
                <a:path w="2940050" h="1474470">
                  <a:moveTo>
                    <a:pt x="2939795" y="0"/>
                  </a:moveTo>
                  <a:lnTo>
                    <a:pt x="0" y="0"/>
                  </a:lnTo>
                  <a:lnTo>
                    <a:pt x="0" y="1474343"/>
                  </a:lnTo>
                  <a:lnTo>
                    <a:pt x="2939795" y="1474343"/>
                  </a:lnTo>
                  <a:lnTo>
                    <a:pt x="2939795" y="0"/>
                  </a:lnTo>
                  <a:close/>
                </a:path>
              </a:pathLst>
            </a:custGeom>
            <a:solidFill>
              <a:srgbClr val="C552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507729" y="2539364"/>
              <a:ext cx="1148080" cy="1474470"/>
            </a:xfrm>
            <a:custGeom>
              <a:avLst/>
              <a:gdLst/>
              <a:ahLst/>
              <a:cxnLst/>
              <a:rect l="l" t="t" r="r" b="b"/>
              <a:pathLst>
                <a:path w="1148079" h="1474470">
                  <a:moveTo>
                    <a:pt x="1148054" y="0"/>
                  </a:moveTo>
                  <a:lnTo>
                    <a:pt x="0" y="0"/>
                  </a:lnTo>
                  <a:lnTo>
                    <a:pt x="0" y="1474343"/>
                  </a:lnTo>
                  <a:lnTo>
                    <a:pt x="1148054" y="1474343"/>
                  </a:lnTo>
                  <a:lnTo>
                    <a:pt x="1148054" y="0"/>
                  </a:lnTo>
                  <a:close/>
                </a:path>
              </a:pathLst>
            </a:custGeom>
            <a:solidFill>
              <a:srgbClr val="5E5E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655682" y="2539364"/>
              <a:ext cx="1144270" cy="1474470"/>
            </a:xfrm>
            <a:custGeom>
              <a:avLst/>
              <a:gdLst/>
              <a:ahLst/>
              <a:cxnLst/>
              <a:rect l="l" t="t" r="r" b="b"/>
              <a:pathLst>
                <a:path w="1144270" h="1474470">
                  <a:moveTo>
                    <a:pt x="1144130" y="0"/>
                  </a:moveTo>
                  <a:lnTo>
                    <a:pt x="0" y="0"/>
                  </a:lnTo>
                  <a:lnTo>
                    <a:pt x="0" y="1474343"/>
                  </a:lnTo>
                  <a:lnTo>
                    <a:pt x="1144130" y="1474343"/>
                  </a:lnTo>
                  <a:lnTo>
                    <a:pt x="1144130" y="0"/>
                  </a:lnTo>
                  <a:close/>
                </a:path>
              </a:pathLst>
            </a:custGeom>
            <a:solidFill>
              <a:srgbClr val="446D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799826" y="2539364"/>
              <a:ext cx="237490" cy="1474470"/>
            </a:xfrm>
            <a:custGeom>
              <a:avLst/>
              <a:gdLst/>
              <a:ahLst/>
              <a:cxnLst/>
              <a:rect l="l" t="t" r="r" b="b"/>
              <a:pathLst>
                <a:path w="237490" h="1474470">
                  <a:moveTo>
                    <a:pt x="237223" y="0"/>
                  </a:moveTo>
                  <a:lnTo>
                    <a:pt x="0" y="0"/>
                  </a:lnTo>
                  <a:lnTo>
                    <a:pt x="0" y="1474343"/>
                  </a:lnTo>
                  <a:lnTo>
                    <a:pt x="237223" y="1474343"/>
                  </a:lnTo>
                  <a:lnTo>
                    <a:pt x="237223" y="0"/>
                  </a:lnTo>
                  <a:close/>
                </a:path>
              </a:pathLst>
            </a:custGeom>
            <a:solidFill>
              <a:srgbClr val="308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037062" y="2539364"/>
              <a:ext cx="349250" cy="1474470"/>
            </a:xfrm>
            <a:custGeom>
              <a:avLst/>
              <a:gdLst/>
              <a:ahLst/>
              <a:cxnLst/>
              <a:rect l="l" t="t" r="r" b="b"/>
              <a:pathLst>
                <a:path w="349250" h="1474470">
                  <a:moveTo>
                    <a:pt x="348665" y="0"/>
                  </a:moveTo>
                  <a:lnTo>
                    <a:pt x="0" y="0"/>
                  </a:lnTo>
                  <a:lnTo>
                    <a:pt x="0" y="1474343"/>
                  </a:lnTo>
                  <a:lnTo>
                    <a:pt x="348665" y="1474343"/>
                  </a:lnTo>
                  <a:lnTo>
                    <a:pt x="348665" y="0"/>
                  </a:lnTo>
                  <a:close/>
                </a:path>
              </a:pathLst>
            </a:custGeom>
            <a:solidFill>
              <a:srgbClr val="5C23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5692" y="2533014"/>
              <a:ext cx="10447020" cy="1499870"/>
            </a:xfrm>
            <a:custGeom>
              <a:avLst/>
              <a:gdLst/>
              <a:ahLst/>
              <a:cxnLst/>
              <a:rect l="l" t="t" r="r" b="b"/>
              <a:pathLst>
                <a:path w="10447020" h="1499870">
                  <a:moveTo>
                    <a:pt x="4622241" y="0"/>
                  </a:moveTo>
                  <a:lnTo>
                    <a:pt x="4622241" y="1499743"/>
                  </a:lnTo>
                </a:path>
                <a:path w="10447020" h="1499870">
                  <a:moveTo>
                    <a:pt x="7562037" y="0"/>
                  </a:moveTo>
                  <a:lnTo>
                    <a:pt x="7562037" y="1499743"/>
                  </a:lnTo>
                </a:path>
                <a:path w="10447020" h="1499870">
                  <a:moveTo>
                    <a:pt x="8709990" y="0"/>
                  </a:moveTo>
                  <a:lnTo>
                    <a:pt x="8709990" y="1499743"/>
                  </a:lnTo>
                </a:path>
                <a:path w="10447020" h="1499870">
                  <a:moveTo>
                    <a:pt x="9854133" y="0"/>
                  </a:moveTo>
                  <a:lnTo>
                    <a:pt x="9854133" y="1499743"/>
                  </a:lnTo>
                </a:path>
                <a:path w="10447020" h="1499870">
                  <a:moveTo>
                    <a:pt x="10091369" y="0"/>
                  </a:moveTo>
                  <a:lnTo>
                    <a:pt x="10091369" y="1499743"/>
                  </a:lnTo>
                </a:path>
                <a:path w="10447020" h="1499870">
                  <a:moveTo>
                    <a:pt x="6350" y="0"/>
                  </a:moveTo>
                  <a:lnTo>
                    <a:pt x="6350" y="1499743"/>
                  </a:lnTo>
                </a:path>
                <a:path w="10447020" h="1499870">
                  <a:moveTo>
                    <a:pt x="10440111" y="0"/>
                  </a:moveTo>
                  <a:lnTo>
                    <a:pt x="10440111" y="1499743"/>
                  </a:lnTo>
                </a:path>
                <a:path w="10447020" h="1499870">
                  <a:moveTo>
                    <a:pt x="0" y="6350"/>
                  </a:moveTo>
                  <a:lnTo>
                    <a:pt x="10446461" y="635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45692" y="4013707"/>
              <a:ext cx="10447020" cy="0"/>
            </a:xfrm>
            <a:custGeom>
              <a:avLst/>
              <a:gdLst/>
              <a:ahLst/>
              <a:cxnLst/>
              <a:rect l="l" t="t" r="r" b="b"/>
              <a:pathLst>
                <a:path w="10447020">
                  <a:moveTo>
                    <a:pt x="0" y="0"/>
                  </a:moveTo>
                  <a:lnTo>
                    <a:pt x="10446461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884426" y="2888551"/>
            <a:ext cx="2748280" cy="763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15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Road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(Passenger)</a:t>
            </a:r>
            <a:endParaRPr sz="1800" dirty="0">
              <a:latin typeface="Trebuchet MS"/>
              <a:cs typeface="Trebuchet MS"/>
            </a:endParaRPr>
          </a:p>
          <a:p>
            <a:pPr algn="ctr">
              <a:lnSpc>
                <a:spcPts val="1245"/>
              </a:lnSpc>
              <a:spcBef>
                <a:spcPts val="20"/>
              </a:spcBef>
            </a:pPr>
            <a:r>
              <a:rPr sz="1050" dirty="0">
                <a:solidFill>
                  <a:srgbClr val="FFFFFF"/>
                </a:solidFill>
                <a:latin typeface="Trebuchet MS"/>
                <a:cs typeface="Trebuchet MS"/>
              </a:rPr>
              <a:t>(Includes</a:t>
            </a:r>
            <a:r>
              <a:rPr sz="105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FFFFFF"/>
                </a:solidFill>
                <a:latin typeface="Trebuchet MS"/>
                <a:cs typeface="Trebuchet MS"/>
              </a:rPr>
              <a:t>cars,</a:t>
            </a:r>
            <a:r>
              <a:rPr sz="1050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Trebuchet MS"/>
                <a:cs typeface="Trebuchet MS"/>
              </a:rPr>
              <a:t>motorcycles,</a:t>
            </a:r>
            <a:r>
              <a:rPr sz="105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FFFFFF"/>
                </a:solidFill>
                <a:latin typeface="Trebuchet MS"/>
                <a:cs typeface="Trebuchet MS"/>
              </a:rPr>
              <a:t>buses,</a:t>
            </a:r>
            <a:r>
              <a:rPr sz="105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105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Trebuchet MS"/>
                <a:cs typeface="Trebuchet MS"/>
              </a:rPr>
              <a:t>taxis)</a:t>
            </a:r>
            <a:endParaRPr sz="1050" dirty="0">
              <a:latin typeface="Trebuchet MS"/>
              <a:cs typeface="Trebuchet MS"/>
            </a:endParaRPr>
          </a:p>
          <a:p>
            <a:pPr marL="982344">
              <a:lnSpc>
                <a:spcPts val="2385"/>
              </a:lnSpc>
            </a:pPr>
            <a:r>
              <a:rPr sz="2000" b="1" dirty="0">
                <a:solidFill>
                  <a:srgbClr val="FFFFFF"/>
                </a:solidFill>
                <a:latin typeface="Trebuchet MS"/>
                <a:cs typeface="Trebuchet MS"/>
              </a:rPr>
              <a:t>45.1</a:t>
            </a:r>
            <a:r>
              <a:rPr sz="2000" b="1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-50" dirty="0">
                <a:solidFill>
                  <a:srgbClr val="FFFFFF"/>
                </a:solidFill>
                <a:latin typeface="Trebuchet MS"/>
                <a:cs typeface="Trebuchet MS"/>
              </a:rPr>
              <a:t>%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194044" y="2888551"/>
            <a:ext cx="1692275" cy="763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3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Road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(Freight)</a:t>
            </a:r>
            <a:endParaRPr sz="1800" dirty="0">
              <a:latin typeface="Trebuchet MS"/>
              <a:cs typeface="Trebuchet MS"/>
            </a:endParaRPr>
          </a:p>
          <a:p>
            <a:pPr algn="ctr">
              <a:lnSpc>
                <a:spcPts val="1245"/>
              </a:lnSpc>
              <a:spcBef>
                <a:spcPts val="20"/>
              </a:spcBef>
            </a:pPr>
            <a:r>
              <a:rPr sz="1050" dirty="0">
                <a:solidFill>
                  <a:srgbClr val="FFFFFF"/>
                </a:solidFill>
                <a:latin typeface="Trebuchet MS"/>
                <a:cs typeface="Trebuchet MS"/>
              </a:rPr>
              <a:t>(Includes</a:t>
            </a:r>
            <a:r>
              <a:rPr sz="10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FFFFFF"/>
                </a:solidFill>
                <a:latin typeface="Trebuchet MS"/>
                <a:cs typeface="Trebuchet MS"/>
              </a:rPr>
              <a:t>trucks</a:t>
            </a:r>
            <a:r>
              <a:rPr sz="105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10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Trebuchet MS"/>
                <a:cs typeface="Trebuchet MS"/>
              </a:rPr>
              <a:t>lorries)</a:t>
            </a:r>
            <a:endParaRPr sz="1050" dirty="0">
              <a:latin typeface="Trebuchet MS"/>
              <a:cs typeface="Trebuchet MS"/>
            </a:endParaRPr>
          </a:p>
          <a:p>
            <a:pPr marL="453390">
              <a:lnSpc>
                <a:spcPts val="2385"/>
              </a:lnSpc>
            </a:pPr>
            <a:r>
              <a:rPr sz="2000" b="1" dirty="0">
                <a:solidFill>
                  <a:srgbClr val="FFFFFF"/>
                </a:solidFill>
                <a:latin typeface="Trebuchet MS"/>
                <a:cs typeface="Trebuchet MS"/>
              </a:rPr>
              <a:t>29.4</a:t>
            </a:r>
            <a:r>
              <a:rPr sz="2000" b="1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-50" dirty="0">
                <a:solidFill>
                  <a:srgbClr val="FFFFFF"/>
                </a:solidFill>
                <a:latin typeface="Trebuchet MS"/>
                <a:cs typeface="Trebuchet MS"/>
              </a:rPr>
              <a:t>%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624951" y="2786921"/>
            <a:ext cx="927100" cy="99377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370"/>
              </a:spcBef>
            </a:pPr>
            <a:r>
              <a:rPr sz="1400" b="1" spc="-10" dirty="0">
                <a:solidFill>
                  <a:srgbClr val="FFFFFF"/>
                </a:solidFill>
                <a:latin typeface="Trebuchet MS"/>
                <a:cs typeface="Trebuchet MS"/>
              </a:rPr>
              <a:t>Aviation</a:t>
            </a:r>
            <a:endParaRPr sz="14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200"/>
              </a:spcBef>
            </a:pPr>
            <a:r>
              <a:rPr sz="950" dirty="0">
                <a:solidFill>
                  <a:srgbClr val="FFFFFF"/>
                </a:solidFill>
                <a:latin typeface="Trebuchet MS"/>
                <a:cs typeface="Trebuchet MS"/>
              </a:rPr>
              <a:t>(81%</a:t>
            </a:r>
            <a:r>
              <a:rPr sz="950" spc="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Trebuchet MS"/>
                <a:cs typeface="Trebuchet MS"/>
              </a:rPr>
              <a:t>passenger,</a:t>
            </a:r>
            <a:endParaRPr sz="950">
              <a:latin typeface="Trebuchet MS"/>
              <a:cs typeface="Trebuchet MS"/>
            </a:endParaRPr>
          </a:p>
          <a:p>
            <a:pPr marL="204470" marR="201930" algn="ctr">
              <a:lnSpc>
                <a:spcPts val="1200"/>
              </a:lnSpc>
              <a:spcBef>
                <a:spcPts val="50"/>
              </a:spcBef>
            </a:pPr>
            <a:r>
              <a:rPr sz="950" dirty="0">
                <a:solidFill>
                  <a:srgbClr val="FFFFFF"/>
                </a:solidFill>
                <a:latin typeface="Trebuchet MS"/>
                <a:cs typeface="Trebuchet MS"/>
              </a:rPr>
              <a:t>19%</a:t>
            </a:r>
            <a:r>
              <a:rPr sz="950" spc="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50" spc="-20" dirty="0">
                <a:solidFill>
                  <a:srgbClr val="FFFFFF"/>
                </a:solidFill>
                <a:latin typeface="Trebuchet MS"/>
                <a:cs typeface="Trebuchet MS"/>
              </a:rPr>
              <a:t>from </a:t>
            </a:r>
            <a:r>
              <a:rPr sz="950" spc="-10" dirty="0">
                <a:solidFill>
                  <a:srgbClr val="FFFFFF"/>
                </a:solidFill>
                <a:latin typeface="Trebuchet MS"/>
                <a:cs typeface="Trebuchet MS"/>
              </a:rPr>
              <a:t>freight)</a:t>
            </a:r>
            <a:endParaRPr sz="950">
              <a:latin typeface="Trebuchet MS"/>
              <a:cs typeface="Trebuchet MS"/>
            </a:endParaRPr>
          </a:p>
          <a:p>
            <a:pPr marL="146685">
              <a:lnSpc>
                <a:spcPct val="100000"/>
              </a:lnSpc>
              <a:spcBef>
                <a:spcPts val="15"/>
              </a:spcBef>
            </a:pPr>
            <a:r>
              <a:rPr sz="1550" b="1" dirty="0">
                <a:solidFill>
                  <a:srgbClr val="FFFFFF"/>
                </a:solidFill>
                <a:latin typeface="Trebuchet MS"/>
                <a:cs typeface="Trebuchet MS"/>
              </a:rPr>
              <a:t>11.6</a:t>
            </a:r>
            <a:r>
              <a:rPr sz="1550" b="1" spc="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b="1" spc="-50" dirty="0">
                <a:solidFill>
                  <a:srgbClr val="FFFFFF"/>
                </a:solidFill>
                <a:latin typeface="Trebuchet MS"/>
                <a:cs typeface="Trebuchet MS"/>
              </a:rPr>
              <a:t>%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872726" y="3045142"/>
            <a:ext cx="726440" cy="4629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11760" marR="5080" indent="-99695">
              <a:lnSpc>
                <a:spcPct val="102899"/>
              </a:lnSpc>
              <a:spcBef>
                <a:spcPts val="75"/>
              </a:spcBef>
            </a:pPr>
            <a:r>
              <a:rPr sz="1400" b="1" spc="-10" dirty="0">
                <a:solidFill>
                  <a:srgbClr val="FFFFFF"/>
                </a:solidFill>
                <a:latin typeface="Trebuchet MS"/>
                <a:cs typeface="Trebuchet MS"/>
              </a:rPr>
              <a:t>Shipping 10.6%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231901" y="1252558"/>
            <a:ext cx="9864725" cy="3588385"/>
            <a:chOff x="1231901" y="1252558"/>
            <a:chExt cx="9864725" cy="3588385"/>
          </a:xfrm>
        </p:grpSpPr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38299" y="1771649"/>
              <a:ext cx="1447800" cy="77152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66950" y="1885949"/>
              <a:ext cx="285750" cy="2286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31901" y="2118476"/>
              <a:ext cx="363726" cy="34068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76675" y="1962149"/>
              <a:ext cx="581025" cy="58102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92664" y="2449512"/>
              <a:ext cx="99790" cy="10023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62600" y="1419224"/>
              <a:ext cx="2400300" cy="11239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5501659" y="2156791"/>
              <a:ext cx="317500" cy="314960"/>
            </a:xfrm>
            <a:custGeom>
              <a:avLst/>
              <a:gdLst/>
              <a:ahLst/>
              <a:cxnLst/>
              <a:rect l="l" t="t" r="r" b="b"/>
              <a:pathLst>
                <a:path w="317500" h="314960">
                  <a:moveTo>
                    <a:pt x="225583" y="0"/>
                  </a:moveTo>
                  <a:lnTo>
                    <a:pt x="211720" y="1017"/>
                  </a:lnTo>
                  <a:lnTo>
                    <a:pt x="199715" y="8536"/>
                  </a:lnTo>
                  <a:lnTo>
                    <a:pt x="191115" y="22020"/>
                  </a:lnTo>
                  <a:lnTo>
                    <a:pt x="187178" y="17702"/>
                  </a:lnTo>
                  <a:lnTo>
                    <a:pt x="182479" y="14527"/>
                  </a:lnTo>
                  <a:lnTo>
                    <a:pt x="177526" y="12622"/>
                  </a:lnTo>
                  <a:lnTo>
                    <a:pt x="164494" y="11070"/>
                  </a:lnTo>
                  <a:lnTo>
                    <a:pt x="152904" y="15734"/>
                  </a:lnTo>
                  <a:lnTo>
                    <a:pt x="144004" y="25731"/>
                  </a:lnTo>
                  <a:lnTo>
                    <a:pt x="139045" y="40181"/>
                  </a:lnTo>
                  <a:lnTo>
                    <a:pt x="135616" y="37387"/>
                  </a:lnTo>
                  <a:lnTo>
                    <a:pt x="131933" y="35101"/>
                  </a:lnTo>
                  <a:lnTo>
                    <a:pt x="128123" y="33577"/>
                  </a:lnTo>
                  <a:lnTo>
                    <a:pt x="112158" y="31166"/>
                  </a:lnTo>
                  <a:lnTo>
                    <a:pt x="97849" y="36387"/>
                  </a:lnTo>
                  <a:lnTo>
                    <a:pt x="86707" y="48204"/>
                  </a:lnTo>
                  <a:lnTo>
                    <a:pt x="80244" y="65581"/>
                  </a:lnTo>
                  <a:lnTo>
                    <a:pt x="71868" y="62650"/>
                  </a:lnTo>
                  <a:lnTo>
                    <a:pt x="63432" y="61469"/>
                  </a:lnTo>
                  <a:lnTo>
                    <a:pt x="55116" y="62027"/>
                  </a:lnTo>
                  <a:lnTo>
                    <a:pt x="47097" y="64311"/>
                  </a:lnTo>
                  <a:lnTo>
                    <a:pt x="30499" y="76527"/>
                  </a:lnTo>
                  <a:lnTo>
                    <a:pt x="19950" y="95648"/>
                  </a:lnTo>
                  <a:lnTo>
                    <a:pt x="16307" y="119104"/>
                  </a:lnTo>
                  <a:lnTo>
                    <a:pt x="20427" y="144321"/>
                  </a:lnTo>
                  <a:lnTo>
                    <a:pt x="20427" y="145337"/>
                  </a:lnTo>
                  <a:lnTo>
                    <a:pt x="0" y="186676"/>
                  </a:lnTo>
                  <a:lnTo>
                    <a:pt x="4139" y="202106"/>
                  </a:lnTo>
                  <a:lnTo>
                    <a:pt x="12422" y="215060"/>
                  </a:lnTo>
                  <a:lnTo>
                    <a:pt x="24110" y="223823"/>
                  </a:lnTo>
                  <a:lnTo>
                    <a:pt x="21518" y="231824"/>
                  </a:lnTo>
                  <a:lnTo>
                    <a:pt x="20427" y="240397"/>
                  </a:lnTo>
                  <a:lnTo>
                    <a:pt x="20859" y="249255"/>
                  </a:lnTo>
                  <a:lnTo>
                    <a:pt x="22840" y="258113"/>
                  </a:lnTo>
                  <a:lnTo>
                    <a:pt x="30063" y="272587"/>
                  </a:lnTo>
                  <a:lnTo>
                    <a:pt x="40524" y="282656"/>
                  </a:lnTo>
                  <a:lnTo>
                    <a:pt x="52843" y="287438"/>
                  </a:lnTo>
                  <a:lnTo>
                    <a:pt x="65639" y="286053"/>
                  </a:lnTo>
                  <a:lnTo>
                    <a:pt x="86137" y="305182"/>
                  </a:lnTo>
                  <a:lnTo>
                    <a:pt x="108152" y="312691"/>
                  </a:lnTo>
                  <a:lnTo>
                    <a:pt x="129928" y="309485"/>
                  </a:lnTo>
                  <a:lnTo>
                    <a:pt x="148824" y="295324"/>
                  </a:lnTo>
                  <a:lnTo>
                    <a:pt x="155932" y="302666"/>
                  </a:lnTo>
                  <a:lnTo>
                    <a:pt x="163778" y="308437"/>
                  </a:lnTo>
                  <a:lnTo>
                    <a:pt x="172148" y="312541"/>
                  </a:lnTo>
                  <a:lnTo>
                    <a:pt x="180828" y="314882"/>
                  </a:lnTo>
                  <a:lnTo>
                    <a:pt x="200769" y="313035"/>
                  </a:lnTo>
                  <a:lnTo>
                    <a:pt x="217197" y="302007"/>
                  </a:lnTo>
                  <a:lnTo>
                    <a:pt x="228459" y="283575"/>
                  </a:lnTo>
                  <a:lnTo>
                    <a:pt x="232898" y="259510"/>
                  </a:lnTo>
                  <a:lnTo>
                    <a:pt x="240645" y="263320"/>
                  </a:lnTo>
                  <a:lnTo>
                    <a:pt x="283047" y="240952"/>
                  </a:lnTo>
                  <a:lnTo>
                    <a:pt x="288470" y="221916"/>
                  </a:lnTo>
                  <a:lnTo>
                    <a:pt x="287381" y="200201"/>
                  </a:lnTo>
                  <a:lnTo>
                    <a:pt x="293179" y="197215"/>
                  </a:lnTo>
                  <a:lnTo>
                    <a:pt x="316345" y="161097"/>
                  </a:lnTo>
                  <a:lnTo>
                    <a:pt x="317353" y="136796"/>
                  </a:lnTo>
                  <a:lnTo>
                    <a:pt x="310931" y="112829"/>
                  </a:lnTo>
                  <a:lnTo>
                    <a:pt x="297414" y="92124"/>
                  </a:lnTo>
                  <a:lnTo>
                    <a:pt x="297795" y="85266"/>
                  </a:lnTo>
                  <a:lnTo>
                    <a:pt x="294556" y="65274"/>
                  </a:lnTo>
                  <a:lnTo>
                    <a:pt x="285888" y="48198"/>
                  </a:lnTo>
                  <a:lnTo>
                    <a:pt x="273077" y="35813"/>
                  </a:lnTo>
                  <a:lnTo>
                    <a:pt x="257409" y="29894"/>
                  </a:lnTo>
                  <a:lnTo>
                    <a:pt x="254186" y="22699"/>
                  </a:lnTo>
                  <a:lnTo>
                    <a:pt x="250106" y="16242"/>
                  </a:lnTo>
                  <a:lnTo>
                    <a:pt x="245264" y="10642"/>
                  </a:lnTo>
                  <a:lnTo>
                    <a:pt x="239756" y="6018"/>
                  </a:lnTo>
                  <a:lnTo>
                    <a:pt x="225583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501659" y="2156791"/>
              <a:ext cx="317500" cy="314960"/>
            </a:xfrm>
            <a:custGeom>
              <a:avLst/>
              <a:gdLst/>
              <a:ahLst/>
              <a:cxnLst/>
              <a:rect l="l" t="t" r="r" b="b"/>
              <a:pathLst>
                <a:path w="317500" h="314960">
                  <a:moveTo>
                    <a:pt x="20427" y="144321"/>
                  </a:moveTo>
                  <a:lnTo>
                    <a:pt x="16307" y="119104"/>
                  </a:lnTo>
                  <a:lnTo>
                    <a:pt x="19950" y="95648"/>
                  </a:lnTo>
                  <a:lnTo>
                    <a:pt x="30499" y="76527"/>
                  </a:lnTo>
                  <a:lnTo>
                    <a:pt x="47097" y="64311"/>
                  </a:lnTo>
                  <a:lnTo>
                    <a:pt x="55116" y="62027"/>
                  </a:lnTo>
                  <a:lnTo>
                    <a:pt x="63432" y="61469"/>
                  </a:lnTo>
                  <a:lnTo>
                    <a:pt x="71868" y="62650"/>
                  </a:lnTo>
                  <a:lnTo>
                    <a:pt x="80244" y="65581"/>
                  </a:lnTo>
                  <a:lnTo>
                    <a:pt x="86707" y="48204"/>
                  </a:lnTo>
                  <a:lnTo>
                    <a:pt x="97849" y="36387"/>
                  </a:lnTo>
                  <a:lnTo>
                    <a:pt x="112158" y="31166"/>
                  </a:lnTo>
                  <a:lnTo>
                    <a:pt x="128123" y="33577"/>
                  </a:lnTo>
                  <a:lnTo>
                    <a:pt x="131933" y="35101"/>
                  </a:lnTo>
                  <a:lnTo>
                    <a:pt x="135616" y="37387"/>
                  </a:lnTo>
                  <a:lnTo>
                    <a:pt x="139045" y="40181"/>
                  </a:lnTo>
                  <a:lnTo>
                    <a:pt x="144004" y="25731"/>
                  </a:lnTo>
                  <a:lnTo>
                    <a:pt x="152904" y="15734"/>
                  </a:lnTo>
                  <a:lnTo>
                    <a:pt x="164494" y="11070"/>
                  </a:lnTo>
                  <a:lnTo>
                    <a:pt x="177526" y="12622"/>
                  </a:lnTo>
                  <a:lnTo>
                    <a:pt x="182479" y="14527"/>
                  </a:lnTo>
                  <a:lnTo>
                    <a:pt x="187178" y="17702"/>
                  </a:lnTo>
                  <a:lnTo>
                    <a:pt x="191115" y="22020"/>
                  </a:lnTo>
                  <a:lnTo>
                    <a:pt x="199715" y="8536"/>
                  </a:lnTo>
                  <a:lnTo>
                    <a:pt x="211720" y="1017"/>
                  </a:lnTo>
                  <a:lnTo>
                    <a:pt x="225583" y="0"/>
                  </a:lnTo>
                  <a:lnTo>
                    <a:pt x="239756" y="6018"/>
                  </a:lnTo>
                  <a:lnTo>
                    <a:pt x="245264" y="10642"/>
                  </a:lnTo>
                  <a:lnTo>
                    <a:pt x="250106" y="16242"/>
                  </a:lnTo>
                  <a:lnTo>
                    <a:pt x="254186" y="22699"/>
                  </a:lnTo>
                  <a:lnTo>
                    <a:pt x="257409" y="29894"/>
                  </a:lnTo>
                  <a:lnTo>
                    <a:pt x="273077" y="35813"/>
                  </a:lnTo>
                  <a:lnTo>
                    <a:pt x="285888" y="48198"/>
                  </a:lnTo>
                  <a:lnTo>
                    <a:pt x="294556" y="65274"/>
                  </a:lnTo>
                  <a:lnTo>
                    <a:pt x="297795" y="85266"/>
                  </a:lnTo>
                  <a:lnTo>
                    <a:pt x="297795" y="87552"/>
                  </a:lnTo>
                  <a:lnTo>
                    <a:pt x="297668" y="89838"/>
                  </a:lnTo>
                  <a:lnTo>
                    <a:pt x="297414" y="92124"/>
                  </a:lnTo>
                  <a:lnTo>
                    <a:pt x="310931" y="112829"/>
                  </a:lnTo>
                  <a:lnTo>
                    <a:pt x="317353" y="136796"/>
                  </a:lnTo>
                  <a:lnTo>
                    <a:pt x="316345" y="161097"/>
                  </a:lnTo>
                  <a:lnTo>
                    <a:pt x="307574" y="182802"/>
                  </a:lnTo>
                  <a:lnTo>
                    <a:pt x="303347" y="188432"/>
                  </a:lnTo>
                  <a:lnTo>
                    <a:pt x="298525" y="193264"/>
                  </a:lnTo>
                  <a:lnTo>
                    <a:pt x="293179" y="197215"/>
                  </a:lnTo>
                  <a:lnTo>
                    <a:pt x="287381" y="200201"/>
                  </a:lnTo>
                  <a:lnTo>
                    <a:pt x="288470" y="221916"/>
                  </a:lnTo>
                  <a:lnTo>
                    <a:pt x="283047" y="240952"/>
                  </a:lnTo>
                  <a:lnTo>
                    <a:pt x="272075" y="255297"/>
                  </a:lnTo>
                  <a:lnTo>
                    <a:pt x="256520" y="262939"/>
                  </a:lnTo>
                  <a:lnTo>
                    <a:pt x="248773" y="264463"/>
                  </a:lnTo>
                  <a:lnTo>
                    <a:pt x="240645" y="263320"/>
                  </a:lnTo>
                  <a:lnTo>
                    <a:pt x="232898" y="259510"/>
                  </a:lnTo>
                  <a:lnTo>
                    <a:pt x="228459" y="283575"/>
                  </a:lnTo>
                  <a:lnTo>
                    <a:pt x="217197" y="302007"/>
                  </a:lnTo>
                  <a:lnTo>
                    <a:pt x="200769" y="313035"/>
                  </a:lnTo>
                  <a:lnTo>
                    <a:pt x="180828" y="314882"/>
                  </a:lnTo>
                  <a:lnTo>
                    <a:pt x="172148" y="312541"/>
                  </a:lnTo>
                  <a:lnTo>
                    <a:pt x="163778" y="308437"/>
                  </a:lnTo>
                  <a:lnTo>
                    <a:pt x="155932" y="302666"/>
                  </a:lnTo>
                  <a:lnTo>
                    <a:pt x="148824" y="295324"/>
                  </a:lnTo>
                  <a:lnTo>
                    <a:pt x="129928" y="309485"/>
                  </a:lnTo>
                  <a:lnTo>
                    <a:pt x="108152" y="312691"/>
                  </a:lnTo>
                  <a:lnTo>
                    <a:pt x="86137" y="305182"/>
                  </a:lnTo>
                  <a:lnTo>
                    <a:pt x="66528" y="287196"/>
                  </a:lnTo>
                  <a:lnTo>
                    <a:pt x="66274" y="286815"/>
                  </a:lnTo>
                  <a:lnTo>
                    <a:pt x="65893" y="286434"/>
                  </a:lnTo>
                  <a:lnTo>
                    <a:pt x="65639" y="286053"/>
                  </a:lnTo>
                  <a:lnTo>
                    <a:pt x="52843" y="287438"/>
                  </a:lnTo>
                  <a:lnTo>
                    <a:pt x="40524" y="282656"/>
                  </a:lnTo>
                  <a:lnTo>
                    <a:pt x="30063" y="272587"/>
                  </a:lnTo>
                  <a:lnTo>
                    <a:pt x="22840" y="258113"/>
                  </a:lnTo>
                  <a:lnTo>
                    <a:pt x="20859" y="249255"/>
                  </a:lnTo>
                  <a:lnTo>
                    <a:pt x="20427" y="240397"/>
                  </a:lnTo>
                  <a:lnTo>
                    <a:pt x="21518" y="231824"/>
                  </a:lnTo>
                  <a:lnTo>
                    <a:pt x="24110" y="223823"/>
                  </a:lnTo>
                  <a:lnTo>
                    <a:pt x="12422" y="215060"/>
                  </a:lnTo>
                  <a:lnTo>
                    <a:pt x="4139" y="202106"/>
                  </a:lnTo>
                  <a:lnTo>
                    <a:pt x="0" y="186676"/>
                  </a:lnTo>
                  <a:lnTo>
                    <a:pt x="742" y="170483"/>
                  </a:lnTo>
                  <a:lnTo>
                    <a:pt x="3567" y="161857"/>
                  </a:lnTo>
                  <a:lnTo>
                    <a:pt x="7917" y="154624"/>
                  </a:lnTo>
                  <a:lnTo>
                    <a:pt x="13600" y="149034"/>
                  </a:lnTo>
                  <a:lnTo>
                    <a:pt x="20427" y="145337"/>
                  </a:lnTo>
                  <a:lnTo>
                    <a:pt x="20427" y="144321"/>
                  </a:lnTo>
                  <a:close/>
                </a:path>
                <a:path w="317500" h="314960">
                  <a:moveTo>
                    <a:pt x="43795" y="224077"/>
                  </a:moveTo>
                  <a:lnTo>
                    <a:pt x="37445" y="226109"/>
                  </a:lnTo>
                  <a:lnTo>
                    <a:pt x="30714" y="225601"/>
                  </a:lnTo>
                  <a:lnTo>
                    <a:pt x="24237" y="222553"/>
                  </a:lnTo>
                </a:path>
                <a:path w="317500" h="314960">
                  <a:moveTo>
                    <a:pt x="73005" y="280338"/>
                  </a:moveTo>
                  <a:lnTo>
                    <a:pt x="70719" y="282243"/>
                  </a:lnTo>
                  <a:lnTo>
                    <a:pt x="68179" y="283767"/>
                  </a:lnTo>
                  <a:lnTo>
                    <a:pt x="65512" y="284783"/>
                  </a:lnTo>
                </a:path>
                <a:path w="317500" h="314960">
                  <a:moveTo>
                    <a:pt x="148570" y="294054"/>
                  </a:moveTo>
                  <a:lnTo>
                    <a:pt x="145776" y="290752"/>
                  </a:lnTo>
                  <a:lnTo>
                    <a:pt x="143363" y="287069"/>
                  </a:lnTo>
                  <a:lnTo>
                    <a:pt x="141077" y="283259"/>
                  </a:lnTo>
                </a:path>
                <a:path w="317500" h="314960">
                  <a:moveTo>
                    <a:pt x="231755" y="244905"/>
                  </a:moveTo>
                  <a:lnTo>
                    <a:pt x="232517" y="249350"/>
                  </a:lnTo>
                  <a:lnTo>
                    <a:pt x="232771" y="253922"/>
                  </a:lnTo>
                  <a:lnTo>
                    <a:pt x="232644" y="258367"/>
                  </a:lnTo>
                </a:path>
                <a:path w="317500" h="314960">
                  <a:moveTo>
                    <a:pt x="252710" y="155624"/>
                  </a:moveTo>
                  <a:lnTo>
                    <a:pt x="264461" y="162059"/>
                  </a:lnTo>
                  <a:lnTo>
                    <a:pt x="274427" y="171959"/>
                  </a:lnTo>
                  <a:lnTo>
                    <a:pt x="282106" y="184646"/>
                  </a:lnTo>
                  <a:lnTo>
                    <a:pt x="287000" y="199439"/>
                  </a:lnTo>
                </a:path>
                <a:path w="317500" h="314960">
                  <a:moveTo>
                    <a:pt x="297160" y="91489"/>
                  </a:moveTo>
                  <a:lnTo>
                    <a:pt x="296398" y="99109"/>
                  </a:lnTo>
                  <a:lnTo>
                    <a:pt x="294112" y="106094"/>
                  </a:lnTo>
                  <a:lnTo>
                    <a:pt x="290683" y="112063"/>
                  </a:lnTo>
                </a:path>
                <a:path w="317500" h="314960">
                  <a:moveTo>
                    <a:pt x="257155" y="28878"/>
                  </a:moveTo>
                  <a:lnTo>
                    <a:pt x="258171" y="31672"/>
                  </a:lnTo>
                  <a:lnTo>
                    <a:pt x="259060" y="34466"/>
                  </a:lnTo>
                  <a:lnTo>
                    <a:pt x="259568" y="37387"/>
                  </a:lnTo>
                </a:path>
                <a:path w="317500" h="314960">
                  <a:moveTo>
                    <a:pt x="187813" y="33323"/>
                  </a:moveTo>
                  <a:lnTo>
                    <a:pt x="188321" y="29005"/>
                  </a:lnTo>
                  <a:lnTo>
                    <a:pt x="189337" y="24941"/>
                  </a:lnTo>
                  <a:lnTo>
                    <a:pt x="190861" y="21131"/>
                  </a:lnTo>
                </a:path>
                <a:path w="317500" h="314960">
                  <a:moveTo>
                    <a:pt x="138664" y="49452"/>
                  </a:moveTo>
                  <a:lnTo>
                    <a:pt x="138410" y="46023"/>
                  </a:lnTo>
                  <a:lnTo>
                    <a:pt x="138664" y="42721"/>
                  </a:lnTo>
                  <a:lnTo>
                    <a:pt x="139172" y="39419"/>
                  </a:lnTo>
                </a:path>
                <a:path w="317500" h="314960">
                  <a:moveTo>
                    <a:pt x="80244" y="65581"/>
                  </a:moveTo>
                  <a:lnTo>
                    <a:pt x="84181" y="67359"/>
                  </a:lnTo>
                  <a:lnTo>
                    <a:pt x="87991" y="69772"/>
                  </a:lnTo>
                  <a:lnTo>
                    <a:pt x="91674" y="72693"/>
                  </a:lnTo>
                </a:path>
                <a:path w="317500" h="314960">
                  <a:moveTo>
                    <a:pt x="24237" y="153719"/>
                  </a:moveTo>
                  <a:lnTo>
                    <a:pt x="22840" y="150671"/>
                  </a:lnTo>
                  <a:lnTo>
                    <a:pt x="21570" y="147623"/>
                  </a:lnTo>
                  <a:lnTo>
                    <a:pt x="20427" y="144321"/>
                  </a:lnTo>
                </a:path>
              </a:pathLst>
            </a:custGeom>
            <a:ln w="3175">
              <a:solidFill>
                <a:srgbClr val="213A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59487" y="2355574"/>
              <a:ext cx="109458" cy="12924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53325" y="1666874"/>
              <a:ext cx="285750" cy="219075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229170" y="1252558"/>
              <a:ext cx="1661081" cy="121174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393795" y="2229312"/>
              <a:ext cx="202263" cy="18009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662019" y="2365458"/>
              <a:ext cx="202263" cy="18014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611435" y="2279352"/>
              <a:ext cx="119110" cy="11961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639300" y="1257299"/>
              <a:ext cx="1457325" cy="1304925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8529701" y="3957700"/>
              <a:ext cx="733425" cy="441325"/>
            </a:xfrm>
            <a:custGeom>
              <a:avLst/>
              <a:gdLst/>
              <a:ahLst/>
              <a:cxnLst/>
              <a:rect l="l" t="t" r="r" b="b"/>
              <a:pathLst>
                <a:path w="733425" h="441325">
                  <a:moveTo>
                    <a:pt x="733425" y="0"/>
                  </a:moveTo>
                  <a:lnTo>
                    <a:pt x="733425" y="440817"/>
                  </a:lnTo>
                </a:path>
                <a:path w="733425" h="441325">
                  <a:moveTo>
                    <a:pt x="731520" y="438150"/>
                  </a:moveTo>
                  <a:lnTo>
                    <a:pt x="0" y="438150"/>
                  </a:lnTo>
                </a:path>
              </a:pathLst>
            </a:custGeom>
            <a:ln w="6350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319901" y="4014850"/>
              <a:ext cx="2209800" cy="819150"/>
            </a:xfrm>
            <a:custGeom>
              <a:avLst/>
              <a:gdLst/>
              <a:ahLst/>
              <a:cxnLst/>
              <a:rect l="l" t="t" r="r" b="b"/>
              <a:pathLst>
                <a:path w="2209800" h="819150">
                  <a:moveTo>
                    <a:pt x="0" y="819150"/>
                  </a:moveTo>
                  <a:lnTo>
                    <a:pt x="2209800" y="819150"/>
                  </a:lnTo>
                  <a:lnTo>
                    <a:pt x="2209800" y="0"/>
                  </a:lnTo>
                  <a:lnTo>
                    <a:pt x="0" y="0"/>
                  </a:lnTo>
                  <a:lnTo>
                    <a:pt x="0" y="81915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6394069" y="4139183"/>
            <a:ext cx="2058035" cy="38989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sz="1200" dirty="0">
                <a:solidFill>
                  <a:srgbClr val="5E5E5E"/>
                </a:solidFill>
                <a:latin typeface="Trebuchet MS"/>
                <a:cs typeface="Trebuchet MS"/>
              </a:rPr>
              <a:t>Of</a:t>
            </a:r>
            <a:r>
              <a:rPr sz="1200" spc="229" dirty="0">
                <a:solidFill>
                  <a:srgbClr val="5E5E5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5E5E5E"/>
                </a:solidFill>
                <a:latin typeface="Trebuchet MS"/>
                <a:cs typeface="Trebuchet MS"/>
              </a:rPr>
              <a:t>passenger</a:t>
            </a:r>
            <a:r>
              <a:rPr sz="1200" spc="265" dirty="0">
                <a:solidFill>
                  <a:srgbClr val="5E5E5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5E5E5E"/>
                </a:solidFill>
                <a:latin typeface="Trebuchet MS"/>
                <a:cs typeface="Trebuchet MS"/>
              </a:rPr>
              <a:t>emissions:</a:t>
            </a:r>
            <a:r>
              <a:rPr sz="1200" spc="245" dirty="0">
                <a:solidFill>
                  <a:srgbClr val="5E5E5E"/>
                </a:solidFill>
                <a:latin typeface="Trebuchet MS"/>
                <a:cs typeface="Trebuchet MS"/>
              </a:rPr>
              <a:t> </a:t>
            </a:r>
            <a:r>
              <a:rPr sz="1200" spc="-25" dirty="0">
                <a:solidFill>
                  <a:srgbClr val="5E5E5E"/>
                </a:solidFill>
                <a:latin typeface="Trebuchet MS"/>
                <a:cs typeface="Trebuchet MS"/>
              </a:rPr>
              <a:t>60% </a:t>
            </a:r>
            <a:r>
              <a:rPr sz="1200" dirty="0">
                <a:solidFill>
                  <a:srgbClr val="5E5E5E"/>
                </a:solidFill>
                <a:latin typeface="Trebuchet MS"/>
                <a:cs typeface="Trebuchet MS"/>
              </a:rPr>
              <a:t>from</a:t>
            </a:r>
            <a:r>
              <a:rPr sz="1200" spc="100" dirty="0">
                <a:solidFill>
                  <a:srgbClr val="5E5E5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5E5E5E"/>
                </a:solidFill>
                <a:latin typeface="Trebuchet MS"/>
                <a:cs typeface="Trebuchet MS"/>
              </a:rPr>
              <a:t>international;</a:t>
            </a:r>
            <a:r>
              <a:rPr sz="1200" spc="110" dirty="0">
                <a:solidFill>
                  <a:srgbClr val="5E5E5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5E5E5E"/>
                </a:solidFill>
                <a:latin typeface="Trebuchet MS"/>
                <a:cs typeface="Trebuchet MS"/>
              </a:rPr>
              <a:t>40%</a:t>
            </a:r>
            <a:r>
              <a:rPr sz="1200" spc="114" dirty="0">
                <a:solidFill>
                  <a:srgbClr val="5E5E5E"/>
                </a:solidFill>
                <a:latin typeface="Trebuchet MS"/>
                <a:cs typeface="Trebuchet MS"/>
              </a:rPr>
              <a:t> </a:t>
            </a:r>
            <a:r>
              <a:rPr sz="1200" spc="-20" dirty="0">
                <a:solidFill>
                  <a:srgbClr val="5E5E5E"/>
                </a:solidFill>
                <a:latin typeface="Trebuchet MS"/>
                <a:cs typeface="Trebuchet MS"/>
              </a:rPr>
              <a:t>from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394069" y="4501197"/>
            <a:ext cx="111315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E5E5E"/>
                </a:solidFill>
                <a:latin typeface="Trebuchet MS"/>
                <a:cs typeface="Trebuchet MS"/>
              </a:rPr>
              <a:t>domestic</a:t>
            </a:r>
            <a:r>
              <a:rPr sz="1200" spc="-45" dirty="0">
                <a:solidFill>
                  <a:srgbClr val="5E5E5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5E5E5E"/>
                </a:solidFill>
                <a:latin typeface="Trebuchet MS"/>
                <a:cs typeface="Trebuchet MS"/>
              </a:rPr>
              <a:t>flights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9228201" y="3932301"/>
            <a:ext cx="1717675" cy="403225"/>
            <a:chOff x="9228201" y="3932301"/>
            <a:chExt cx="1717675" cy="403225"/>
          </a:xfrm>
        </p:grpSpPr>
        <p:sp>
          <p:nvSpPr>
            <p:cNvPr id="41" name="object 41"/>
            <p:cNvSpPr/>
            <p:nvPr/>
          </p:nvSpPr>
          <p:spPr>
            <a:xfrm>
              <a:off x="10596626" y="3986276"/>
              <a:ext cx="320040" cy="247650"/>
            </a:xfrm>
            <a:custGeom>
              <a:avLst/>
              <a:gdLst/>
              <a:ahLst/>
              <a:cxnLst/>
              <a:rect l="l" t="t" r="r" b="b"/>
              <a:pathLst>
                <a:path w="320040" h="247650">
                  <a:moveTo>
                    <a:pt x="314325" y="0"/>
                  </a:moveTo>
                  <a:lnTo>
                    <a:pt x="314325" y="246380"/>
                  </a:lnTo>
                </a:path>
                <a:path w="320040" h="247650">
                  <a:moveTo>
                    <a:pt x="320040" y="247650"/>
                  </a:moveTo>
                  <a:lnTo>
                    <a:pt x="0" y="247650"/>
                  </a:lnTo>
                </a:path>
              </a:pathLst>
            </a:custGeom>
            <a:ln w="6350">
              <a:solidFill>
                <a:srgbClr val="3080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234551" y="3938651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23749"/>
                  </a:moveTo>
                  <a:lnTo>
                    <a:pt x="1853" y="14466"/>
                  </a:lnTo>
                  <a:lnTo>
                    <a:pt x="6921" y="6921"/>
                  </a:lnTo>
                  <a:lnTo>
                    <a:pt x="14466" y="1853"/>
                  </a:lnTo>
                  <a:lnTo>
                    <a:pt x="23749" y="0"/>
                  </a:lnTo>
                  <a:lnTo>
                    <a:pt x="33051" y="1853"/>
                  </a:lnTo>
                  <a:lnTo>
                    <a:pt x="40639" y="6921"/>
                  </a:lnTo>
                  <a:lnTo>
                    <a:pt x="45751" y="14466"/>
                  </a:lnTo>
                  <a:lnTo>
                    <a:pt x="47625" y="23749"/>
                  </a:lnTo>
                  <a:lnTo>
                    <a:pt x="45751" y="33051"/>
                  </a:lnTo>
                  <a:lnTo>
                    <a:pt x="40639" y="40639"/>
                  </a:lnTo>
                  <a:lnTo>
                    <a:pt x="33051" y="45751"/>
                  </a:lnTo>
                  <a:lnTo>
                    <a:pt x="23749" y="47625"/>
                  </a:lnTo>
                  <a:lnTo>
                    <a:pt x="14466" y="45751"/>
                  </a:lnTo>
                  <a:lnTo>
                    <a:pt x="6921" y="40639"/>
                  </a:lnTo>
                  <a:lnTo>
                    <a:pt x="1853" y="33051"/>
                  </a:lnTo>
                  <a:lnTo>
                    <a:pt x="0" y="23749"/>
                  </a:lnTo>
                  <a:close/>
                </a:path>
              </a:pathLst>
            </a:custGeom>
            <a:ln w="12700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0891901" y="3938651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23749"/>
                  </a:moveTo>
                  <a:lnTo>
                    <a:pt x="1853" y="14466"/>
                  </a:lnTo>
                  <a:lnTo>
                    <a:pt x="6921" y="6921"/>
                  </a:lnTo>
                  <a:lnTo>
                    <a:pt x="14466" y="1853"/>
                  </a:lnTo>
                  <a:lnTo>
                    <a:pt x="23749" y="0"/>
                  </a:lnTo>
                  <a:lnTo>
                    <a:pt x="33051" y="1853"/>
                  </a:lnTo>
                  <a:lnTo>
                    <a:pt x="40639" y="6921"/>
                  </a:lnTo>
                  <a:lnTo>
                    <a:pt x="45751" y="14466"/>
                  </a:lnTo>
                  <a:lnTo>
                    <a:pt x="47625" y="23749"/>
                  </a:lnTo>
                  <a:lnTo>
                    <a:pt x="45751" y="33051"/>
                  </a:lnTo>
                  <a:lnTo>
                    <a:pt x="40639" y="40639"/>
                  </a:lnTo>
                  <a:lnTo>
                    <a:pt x="33051" y="45751"/>
                  </a:lnTo>
                  <a:lnTo>
                    <a:pt x="23749" y="47625"/>
                  </a:lnTo>
                  <a:lnTo>
                    <a:pt x="14466" y="45751"/>
                  </a:lnTo>
                  <a:lnTo>
                    <a:pt x="6921" y="40639"/>
                  </a:lnTo>
                  <a:lnTo>
                    <a:pt x="1853" y="33051"/>
                  </a:lnTo>
                  <a:lnTo>
                    <a:pt x="0" y="23749"/>
                  </a:lnTo>
                  <a:close/>
                </a:path>
              </a:pathLst>
            </a:custGeom>
            <a:ln w="12700">
              <a:solidFill>
                <a:srgbClr val="B7FF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9625076" y="4138676"/>
              <a:ext cx="1028700" cy="190500"/>
            </a:xfrm>
            <a:custGeom>
              <a:avLst/>
              <a:gdLst/>
              <a:ahLst/>
              <a:cxnLst/>
              <a:rect l="l" t="t" r="r" b="b"/>
              <a:pathLst>
                <a:path w="1028700" h="190500">
                  <a:moveTo>
                    <a:pt x="0" y="190500"/>
                  </a:moveTo>
                  <a:lnTo>
                    <a:pt x="1028700" y="190500"/>
                  </a:lnTo>
                  <a:lnTo>
                    <a:pt x="1028700" y="0"/>
                  </a:lnTo>
                  <a:lnTo>
                    <a:pt x="0" y="0"/>
                  </a:lnTo>
                  <a:lnTo>
                    <a:pt x="0" y="19050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9837166" y="4104258"/>
            <a:ext cx="735965" cy="2654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dirty="0">
                <a:solidFill>
                  <a:srgbClr val="308040"/>
                </a:solidFill>
                <a:latin typeface="Trebuchet MS"/>
                <a:cs typeface="Trebuchet MS"/>
              </a:rPr>
              <a:t>Rail:</a:t>
            </a:r>
            <a:r>
              <a:rPr sz="1550" spc="135" dirty="0">
                <a:solidFill>
                  <a:srgbClr val="308040"/>
                </a:solidFill>
                <a:latin typeface="Trebuchet MS"/>
                <a:cs typeface="Trebuchet MS"/>
              </a:rPr>
              <a:t> </a:t>
            </a:r>
            <a:r>
              <a:rPr sz="1550" spc="-25" dirty="0">
                <a:solidFill>
                  <a:srgbClr val="308040"/>
                </a:solidFill>
                <a:latin typeface="Trebuchet MS"/>
                <a:cs typeface="Trebuchet MS"/>
              </a:rPr>
              <a:t>1%</a:t>
            </a:r>
            <a:endParaRPr sz="1550">
              <a:latin typeface="Trebuchet MS"/>
              <a:cs typeface="Trebuchet MS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8161401" y="3983101"/>
            <a:ext cx="3057525" cy="1857375"/>
            <a:chOff x="8161401" y="3983101"/>
            <a:chExt cx="3057525" cy="1857375"/>
          </a:xfrm>
        </p:grpSpPr>
        <p:sp>
          <p:nvSpPr>
            <p:cNvPr id="47" name="object 47"/>
            <p:cNvSpPr/>
            <p:nvPr/>
          </p:nvSpPr>
          <p:spPr>
            <a:xfrm>
              <a:off x="10320401" y="3986276"/>
              <a:ext cx="895350" cy="1000125"/>
            </a:xfrm>
            <a:custGeom>
              <a:avLst/>
              <a:gdLst/>
              <a:ahLst/>
              <a:cxnLst/>
              <a:rect l="l" t="t" r="r" b="b"/>
              <a:pathLst>
                <a:path w="895350" h="1000125">
                  <a:moveTo>
                    <a:pt x="895350" y="0"/>
                  </a:moveTo>
                  <a:lnTo>
                    <a:pt x="895350" y="996188"/>
                  </a:lnTo>
                </a:path>
                <a:path w="895350" h="1000125">
                  <a:moveTo>
                    <a:pt x="895350" y="1000125"/>
                  </a:moveTo>
                  <a:lnTo>
                    <a:pt x="0" y="1000125"/>
                  </a:lnTo>
                </a:path>
              </a:pathLst>
            </a:custGeom>
            <a:ln w="6350">
              <a:solidFill>
                <a:srgbClr val="5C238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167751" y="4929187"/>
              <a:ext cx="2162175" cy="904875"/>
            </a:xfrm>
            <a:custGeom>
              <a:avLst/>
              <a:gdLst/>
              <a:ahLst/>
              <a:cxnLst/>
              <a:rect l="l" t="t" r="r" b="b"/>
              <a:pathLst>
                <a:path w="2162175" h="904875">
                  <a:moveTo>
                    <a:pt x="0" y="904875"/>
                  </a:moveTo>
                  <a:lnTo>
                    <a:pt x="2162175" y="904875"/>
                  </a:lnTo>
                  <a:lnTo>
                    <a:pt x="2162175" y="0"/>
                  </a:lnTo>
                  <a:lnTo>
                    <a:pt x="0" y="0"/>
                  </a:lnTo>
                  <a:lnTo>
                    <a:pt x="0" y="904875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9704705" y="4852987"/>
            <a:ext cx="541655" cy="2660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spc="-10" dirty="0">
                <a:solidFill>
                  <a:srgbClr val="5C2383"/>
                </a:solidFill>
                <a:latin typeface="Trebuchet MS"/>
                <a:cs typeface="Trebuchet MS"/>
              </a:rPr>
              <a:t>Other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8266683" y="5091366"/>
            <a:ext cx="1983739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C2383"/>
                </a:solidFill>
                <a:latin typeface="Trebuchet MS"/>
                <a:cs typeface="Trebuchet MS"/>
              </a:rPr>
              <a:t>(mainly transport</a:t>
            </a:r>
            <a:r>
              <a:rPr sz="1200" spc="-30" dirty="0">
                <a:solidFill>
                  <a:srgbClr val="5C2383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5C2383"/>
                </a:solidFill>
                <a:latin typeface="Trebuchet MS"/>
                <a:cs typeface="Trebuchet MS"/>
              </a:rPr>
              <a:t>of</a:t>
            </a:r>
            <a:r>
              <a:rPr sz="1200" spc="-75" dirty="0">
                <a:solidFill>
                  <a:srgbClr val="5C2383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5C2383"/>
                </a:solidFill>
                <a:latin typeface="Trebuchet MS"/>
                <a:cs typeface="Trebuchet MS"/>
              </a:rPr>
              <a:t>oil,</a:t>
            </a:r>
            <a:r>
              <a:rPr sz="1200" spc="5" dirty="0">
                <a:solidFill>
                  <a:srgbClr val="5C2383"/>
                </a:solidFill>
                <a:latin typeface="Trebuchet MS"/>
                <a:cs typeface="Trebuchet MS"/>
              </a:rPr>
              <a:t> </a:t>
            </a:r>
            <a:r>
              <a:rPr sz="1200" spc="-20" dirty="0">
                <a:solidFill>
                  <a:srgbClr val="5C2383"/>
                </a:solidFill>
                <a:latin typeface="Trebuchet MS"/>
                <a:cs typeface="Trebuchet MS"/>
              </a:rPr>
              <a:t>gas,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8633206" y="5272722"/>
            <a:ext cx="1622425" cy="638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5C2383"/>
                </a:solidFill>
                <a:latin typeface="Trebuchet MS"/>
                <a:cs typeface="Trebuchet MS"/>
              </a:rPr>
              <a:t>water,</a:t>
            </a:r>
            <a:r>
              <a:rPr sz="1200" spc="-15" dirty="0">
                <a:solidFill>
                  <a:srgbClr val="5C2383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5C2383"/>
                </a:solidFill>
                <a:latin typeface="Trebuchet MS"/>
                <a:cs typeface="Trebuchet MS"/>
              </a:rPr>
              <a:t>steam</a:t>
            </a:r>
            <a:r>
              <a:rPr sz="1200" spc="-35" dirty="0">
                <a:solidFill>
                  <a:srgbClr val="5C2383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5C2383"/>
                </a:solidFill>
                <a:latin typeface="Trebuchet MS"/>
                <a:cs typeface="Trebuchet MS"/>
              </a:rPr>
              <a:t>and</a:t>
            </a:r>
            <a:r>
              <a:rPr sz="1200" spc="-85" dirty="0">
                <a:solidFill>
                  <a:srgbClr val="5C2383"/>
                </a:solidFill>
                <a:latin typeface="Trebuchet MS"/>
                <a:cs typeface="Trebuchet MS"/>
              </a:rPr>
              <a:t> </a:t>
            </a:r>
            <a:r>
              <a:rPr sz="1200" spc="-20" dirty="0">
                <a:solidFill>
                  <a:srgbClr val="5C2383"/>
                </a:solidFill>
                <a:latin typeface="Trebuchet MS"/>
                <a:cs typeface="Trebuchet MS"/>
              </a:rPr>
              <a:t>other</a:t>
            </a:r>
            <a:endParaRPr sz="1200" dirty="0">
              <a:latin typeface="Trebuchet MS"/>
              <a:cs typeface="Trebuchet MS"/>
            </a:endParaRPr>
          </a:p>
          <a:p>
            <a:pPr marL="13335">
              <a:lnSpc>
                <a:spcPct val="100000"/>
              </a:lnSpc>
              <a:spcBef>
                <a:spcPts val="65"/>
              </a:spcBef>
            </a:pPr>
            <a:r>
              <a:rPr sz="1200" dirty="0">
                <a:solidFill>
                  <a:srgbClr val="5C2383"/>
                </a:solidFill>
                <a:latin typeface="Trebuchet MS"/>
                <a:cs typeface="Trebuchet MS"/>
              </a:rPr>
              <a:t>materials</a:t>
            </a:r>
            <a:r>
              <a:rPr sz="1200" spc="-20" dirty="0">
                <a:solidFill>
                  <a:srgbClr val="5C2383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5C2383"/>
                </a:solidFill>
                <a:latin typeface="Trebuchet MS"/>
                <a:cs typeface="Trebuchet MS"/>
              </a:rPr>
              <a:t>via</a:t>
            </a:r>
            <a:r>
              <a:rPr sz="1200" spc="-70" dirty="0">
                <a:solidFill>
                  <a:srgbClr val="5C2383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5C2383"/>
                </a:solidFill>
                <a:latin typeface="Trebuchet MS"/>
                <a:cs typeface="Trebuchet MS"/>
              </a:rPr>
              <a:t>pipelines)</a:t>
            </a:r>
            <a:endParaRPr sz="1200" dirty="0">
              <a:latin typeface="Trebuchet MS"/>
              <a:cs typeface="Trebuchet MS"/>
            </a:endParaRPr>
          </a:p>
          <a:p>
            <a:pPr marR="14604" algn="r">
              <a:lnSpc>
                <a:spcPct val="100000"/>
              </a:lnSpc>
              <a:spcBef>
                <a:spcPts val="10"/>
              </a:spcBef>
            </a:pPr>
            <a:r>
              <a:rPr sz="1550" spc="-20" dirty="0">
                <a:solidFill>
                  <a:srgbClr val="5C2383"/>
                </a:solidFill>
                <a:latin typeface="Trebuchet MS"/>
                <a:cs typeface="Trebuchet MS"/>
              </a:rPr>
              <a:t>2.2%</a:t>
            </a:r>
            <a:endParaRPr sz="1550" dirty="0">
              <a:latin typeface="Trebuchet MS"/>
              <a:cs typeface="Trebuchet MS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2829749" y="4211235"/>
            <a:ext cx="3208020" cy="2299970"/>
            <a:chOff x="2829749" y="4211235"/>
            <a:chExt cx="3208020" cy="2299970"/>
          </a:xfrm>
        </p:grpSpPr>
        <p:sp>
          <p:nvSpPr>
            <p:cNvPr id="53" name="object 53"/>
            <p:cNvSpPr/>
            <p:nvPr/>
          </p:nvSpPr>
          <p:spPr>
            <a:xfrm>
              <a:off x="2831337" y="4212823"/>
              <a:ext cx="3204845" cy="2296795"/>
            </a:xfrm>
            <a:custGeom>
              <a:avLst/>
              <a:gdLst/>
              <a:ahLst/>
              <a:cxnLst/>
              <a:rect l="l" t="t" r="r" b="b"/>
              <a:pathLst>
                <a:path w="3204845" h="2296795">
                  <a:moveTo>
                    <a:pt x="1964313" y="0"/>
                  </a:moveTo>
                  <a:lnTo>
                    <a:pt x="1918905" y="1929"/>
                  </a:lnTo>
                  <a:lnTo>
                    <a:pt x="1874474" y="9986"/>
                  </a:lnTo>
                  <a:lnTo>
                    <a:pt x="1831692" y="23953"/>
                  </a:lnTo>
                  <a:lnTo>
                    <a:pt x="1791228" y="43610"/>
                  </a:lnTo>
                  <a:lnTo>
                    <a:pt x="1753755" y="68739"/>
                  </a:lnTo>
                  <a:lnTo>
                    <a:pt x="1719943" y="99122"/>
                  </a:lnTo>
                  <a:lnTo>
                    <a:pt x="1690463" y="134539"/>
                  </a:lnTo>
                  <a:lnTo>
                    <a:pt x="1665986" y="174772"/>
                  </a:lnTo>
                  <a:lnTo>
                    <a:pt x="1644906" y="155974"/>
                  </a:lnTo>
                  <a:lnTo>
                    <a:pt x="1598889" y="122998"/>
                  </a:lnTo>
                  <a:lnTo>
                    <a:pt x="1528962" y="88915"/>
                  </a:lnTo>
                  <a:lnTo>
                    <a:pt x="1482605" y="74789"/>
                  </a:lnTo>
                  <a:lnTo>
                    <a:pt x="1435595" y="66459"/>
                  </a:lnTo>
                  <a:lnTo>
                    <a:pt x="1388434" y="63774"/>
                  </a:lnTo>
                  <a:lnTo>
                    <a:pt x="1341623" y="66585"/>
                  </a:lnTo>
                  <a:lnTo>
                    <a:pt x="1295664" y="74741"/>
                  </a:lnTo>
                  <a:lnTo>
                    <a:pt x="1251056" y="88092"/>
                  </a:lnTo>
                  <a:lnTo>
                    <a:pt x="1208302" y="106487"/>
                  </a:lnTo>
                  <a:lnTo>
                    <a:pt x="1167903" y="129777"/>
                  </a:lnTo>
                  <a:lnTo>
                    <a:pt x="1130360" y="157811"/>
                  </a:lnTo>
                  <a:lnTo>
                    <a:pt x="1096173" y="190440"/>
                  </a:lnTo>
                  <a:lnTo>
                    <a:pt x="1065845" y="227513"/>
                  </a:lnTo>
                  <a:lnTo>
                    <a:pt x="1039876" y="268879"/>
                  </a:lnTo>
                  <a:lnTo>
                    <a:pt x="997561" y="247250"/>
                  </a:lnTo>
                  <a:lnTo>
                    <a:pt x="953562" y="229755"/>
                  </a:lnTo>
                  <a:lnTo>
                    <a:pt x="908201" y="216454"/>
                  </a:lnTo>
                  <a:lnTo>
                    <a:pt x="861801" y="207408"/>
                  </a:lnTo>
                  <a:lnTo>
                    <a:pt x="814683" y="202676"/>
                  </a:lnTo>
                  <a:lnTo>
                    <a:pt x="767169" y="202319"/>
                  </a:lnTo>
                  <a:lnTo>
                    <a:pt x="719582" y="206395"/>
                  </a:lnTo>
                  <a:lnTo>
                    <a:pt x="672144" y="214944"/>
                  </a:lnTo>
                  <a:lnTo>
                    <a:pt x="626589" y="227619"/>
                  </a:lnTo>
                  <a:lnTo>
                    <a:pt x="583096" y="244188"/>
                  </a:lnTo>
                  <a:lnTo>
                    <a:pt x="541845" y="264422"/>
                  </a:lnTo>
                  <a:lnTo>
                    <a:pt x="503016" y="288090"/>
                  </a:lnTo>
                  <a:lnTo>
                    <a:pt x="466789" y="314961"/>
                  </a:lnTo>
                  <a:lnTo>
                    <a:pt x="433342" y="344805"/>
                  </a:lnTo>
                  <a:lnTo>
                    <a:pt x="402856" y="377391"/>
                  </a:lnTo>
                  <a:lnTo>
                    <a:pt x="375510" y="412490"/>
                  </a:lnTo>
                  <a:lnTo>
                    <a:pt x="351483" y="449870"/>
                  </a:lnTo>
                  <a:lnTo>
                    <a:pt x="330956" y="489301"/>
                  </a:lnTo>
                  <a:lnTo>
                    <a:pt x="314108" y="530552"/>
                  </a:lnTo>
                  <a:lnTo>
                    <a:pt x="301119" y="573394"/>
                  </a:lnTo>
                  <a:lnTo>
                    <a:pt x="292168" y="617595"/>
                  </a:lnTo>
                  <a:lnTo>
                    <a:pt x="287434" y="662925"/>
                  </a:lnTo>
                  <a:lnTo>
                    <a:pt x="287098" y="709154"/>
                  </a:lnTo>
                  <a:lnTo>
                    <a:pt x="291338" y="756051"/>
                  </a:lnTo>
                  <a:lnTo>
                    <a:pt x="288544" y="763163"/>
                  </a:lnTo>
                  <a:lnTo>
                    <a:pt x="238605" y="772205"/>
                  </a:lnTo>
                  <a:lnTo>
                    <a:pt x="191286" y="788591"/>
                  </a:lnTo>
                  <a:lnTo>
                    <a:pt x="147368" y="811836"/>
                  </a:lnTo>
                  <a:lnTo>
                    <a:pt x="107631" y="841452"/>
                  </a:lnTo>
                  <a:lnTo>
                    <a:pt x="72853" y="876952"/>
                  </a:lnTo>
                  <a:lnTo>
                    <a:pt x="43815" y="917849"/>
                  </a:lnTo>
                  <a:lnTo>
                    <a:pt x="22799" y="959849"/>
                  </a:lnTo>
                  <a:lnTo>
                    <a:pt x="8609" y="1003315"/>
                  </a:lnTo>
                  <a:lnTo>
                    <a:pt x="1068" y="1047577"/>
                  </a:lnTo>
                  <a:lnTo>
                    <a:pt x="0" y="1091966"/>
                  </a:lnTo>
                  <a:lnTo>
                    <a:pt x="5226" y="1135813"/>
                  </a:lnTo>
                  <a:lnTo>
                    <a:pt x="16571" y="1178448"/>
                  </a:lnTo>
                  <a:lnTo>
                    <a:pt x="33857" y="1219203"/>
                  </a:lnTo>
                  <a:lnTo>
                    <a:pt x="56907" y="1257408"/>
                  </a:lnTo>
                  <a:lnTo>
                    <a:pt x="85546" y="1292393"/>
                  </a:lnTo>
                  <a:lnTo>
                    <a:pt x="119595" y="1323491"/>
                  </a:lnTo>
                  <a:lnTo>
                    <a:pt x="158877" y="1350030"/>
                  </a:lnTo>
                  <a:lnTo>
                    <a:pt x="129283" y="1385742"/>
                  </a:lnTo>
                  <a:lnTo>
                    <a:pt x="105551" y="1424848"/>
                  </a:lnTo>
                  <a:lnTo>
                    <a:pt x="87916" y="1466665"/>
                  </a:lnTo>
                  <a:lnTo>
                    <a:pt x="76610" y="1510514"/>
                  </a:lnTo>
                  <a:lnTo>
                    <a:pt x="71865" y="1555712"/>
                  </a:lnTo>
                  <a:lnTo>
                    <a:pt x="73914" y="1601579"/>
                  </a:lnTo>
                  <a:lnTo>
                    <a:pt x="82966" y="1647334"/>
                  </a:lnTo>
                  <a:lnTo>
                    <a:pt x="98390" y="1690230"/>
                  </a:lnTo>
                  <a:lnTo>
                    <a:pt x="119632" y="1729839"/>
                  </a:lnTo>
                  <a:lnTo>
                    <a:pt x="146137" y="1765736"/>
                  </a:lnTo>
                  <a:lnTo>
                    <a:pt x="177350" y="1797494"/>
                  </a:lnTo>
                  <a:lnTo>
                    <a:pt x="212716" y="1824687"/>
                  </a:lnTo>
                  <a:lnTo>
                    <a:pt x="251682" y="1846888"/>
                  </a:lnTo>
                  <a:lnTo>
                    <a:pt x="293691" y="1863670"/>
                  </a:lnTo>
                  <a:lnTo>
                    <a:pt x="338190" y="1874608"/>
                  </a:lnTo>
                  <a:lnTo>
                    <a:pt x="384623" y="1879275"/>
                  </a:lnTo>
                  <a:lnTo>
                    <a:pt x="432435" y="1877245"/>
                  </a:lnTo>
                  <a:lnTo>
                    <a:pt x="438404" y="1887329"/>
                  </a:lnTo>
                  <a:lnTo>
                    <a:pt x="465639" y="1927698"/>
                  </a:lnTo>
                  <a:lnTo>
                    <a:pt x="495770" y="1965028"/>
                  </a:lnTo>
                  <a:lnTo>
                    <a:pt x="528564" y="1999260"/>
                  </a:lnTo>
                  <a:lnTo>
                    <a:pt x="563784" y="2030338"/>
                  </a:lnTo>
                  <a:lnTo>
                    <a:pt x="601195" y="2058204"/>
                  </a:lnTo>
                  <a:lnTo>
                    <a:pt x="640562" y="2082800"/>
                  </a:lnTo>
                  <a:lnTo>
                    <a:pt x="681650" y="2104069"/>
                  </a:lnTo>
                  <a:lnTo>
                    <a:pt x="724223" y="2121953"/>
                  </a:lnTo>
                  <a:lnTo>
                    <a:pt x="768046" y="2136395"/>
                  </a:lnTo>
                  <a:lnTo>
                    <a:pt x="812884" y="2147337"/>
                  </a:lnTo>
                  <a:lnTo>
                    <a:pt x="858502" y="2154722"/>
                  </a:lnTo>
                  <a:lnTo>
                    <a:pt x="904663" y="2158493"/>
                  </a:lnTo>
                  <a:lnTo>
                    <a:pt x="951133" y="2158591"/>
                  </a:lnTo>
                  <a:lnTo>
                    <a:pt x="997677" y="2154960"/>
                  </a:lnTo>
                  <a:lnTo>
                    <a:pt x="1044059" y="2147541"/>
                  </a:lnTo>
                  <a:lnTo>
                    <a:pt x="1090044" y="2136278"/>
                  </a:lnTo>
                  <a:lnTo>
                    <a:pt x="1135397" y="2121112"/>
                  </a:lnTo>
                  <a:lnTo>
                    <a:pt x="1179882" y="2101987"/>
                  </a:lnTo>
                  <a:lnTo>
                    <a:pt x="1223264" y="2078845"/>
                  </a:lnTo>
                  <a:lnTo>
                    <a:pt x="1252732" y="2117675"/>
                  </a:lnTo>
                  <a:lnTo>
                    <a:pt x="1285755" y="2153265"/>
                  </a:lnTo>
                  <a:lnTo>
                    <a:pt x="1322046" y="2185408"/>
                  </a:lnTo>
                  <a:lnTo>
                    <a:pt x="1361317" y="2213897"/>
                  </a:lnTo>
                  <a:lnTo>
                    <a:pt x="1403284" y="2238524"/>
                  </a:lnTo>
                  <a:lnTo>
                    <a:pt x="1447659" y="2259082"/>
                  </a:lnTo>
                  <a:lnTo>
                    <a:pt x="1494155" y="2275365"/>
                  </a:lnTo>
                  <a:lnTo>
                    <a:pt x="1540927" y="2286886"/>
                  </a:lnTo>
                  <a:lnTo>
                    <a:pt x="1587746" y="2293879"/>
                  </a:lnTo>
                  <a:lnTo>
                    <a:pt x="1634351" y="2296483"/>
                  </a:lnTo>
                  <a:lnTo>
                    <a:pt x="1680479" y="2294832"/>
                  </a:lnTo>
                  <a:lnTo>
                    <a:pt x="1725870" y="2289066"/>
                  </a:lnTo>
                  <a:lnTo>
                    <a:pt x="1770262" y="2279319"/>
                  </a:lnTo>
                  <a:lnTo>
                    <a:pt x="1813394" y="2265730"/>
                  </a:lnTo>
                  <a:lnTo>
                    <a:pt x="1855003" y="2248435"/>
                  </a:lnTo>
                  <a:lnTo>
                    <a:pt x="1894829" y="2227572"/>
                  </a:lnTo>
                  <a:lnTo>
                    <a:pt x="1932610" y="2203276"/>
                  </a:lnTo>
                  <a:lnTo>
                    <a:pt x="1968085" y="2175686"/>
                  </a:lnTo>
                  <a:lnTo>
                    <a:pt x="2000991" y="2144938"/>
                  </a:lnTo>
                  <a:lnTo>
                    <a:pt x="2031068" y="2111168"/>
                  </a:lnTo>
                  <a:lnTo>
                    <a:pt x="2058055" y="2074515"/>
                  </a:lnTo>
                  <a:lnTo>
                    <a:pt x="2081688" y="2035114"/>
                  </a:lnTo>
                  <a:lnTo>
                    <a:pt x="2101708" y="1993103"/>
                  </a:lnTo>
                  <a:lnTo>
                    <a:pt x="2117852" y="1948619"/>
                  </a:lnTo>
                  <a:lnTo>
                    <a:pt x="2159265" y="1970838"/>
                  </a:lnTo>
                  <a:lnTo>
                    <a:pt x="2202749" y="1988405"/>
                  </a:lnTo>
                  <a:lnTo>
                    <a:pt x="2247880" y="2001204"/>
                  </a:lnTo>
                  <a:lnTo>
                    <a:pt x="2294230" y="2009118"/>
                  </a:lnTo>
                  <a:lnTo>
                    <a:pt x="2341372" y="2012030"/>
                  </a:lnTo>
                  <a:lnTo>
                    <a:pt x="2391383" y="2009610"/>
                  </a:lnTo>
                  <a:lnTo>
                    <a:pt x="2439744" y="2001760"/>
                  </a:lnTo>
                  <a:lnTo>
                    <a:pt x="2486131" y="1988793"/>
                  </a:lnTo>
                  <a:lnTo>
                    <a:pt x="2530220" y="1971019"/>
                  </a:lnTo>
                  <a:lnTo>
                    <a:pt x="2571686" y="1948750"/>
                  </a:lnTo>
                  <a:lnTo>
                    <a:pt x="2610207" y="1922296"/>
                  </a:lnTo>
                  <a:lnTo>
                    <a:pt x="2645458" y="1891969"/>
                  </a:lnTo>
                  <a:lnTo>
                    <a:pt x="2677114" y="1858080"/>
                  </a:lnTo>
                  <a:lnTo>
                    <a:pt x="2704853" y="1820940"/>
                  </a:lnTo>
                  <a:lnTo>
                    <a:pt x="2728348" y="1780860"/>
                  </a:lnTo>
                  <a:lnTo>
                    <a:pt x="2747278" y="1738151"/>
                  </a:lnTo>
                  <a:lnTo>
                    <a:pt x="2761317" y="1693125"/>
                  </a:lnTo>
                  <a:lnTo>
                    <a:pt x="2770141" y="1646091"/>
                  </a:lnTo>
                  <a:lnTo>
                    <a:pt x="2773426" y="1597363"/>
                  </a:lnTo>
                  <a:lnTo>
                    <a:pt x="2824035" y="1587684"/>
                  </a:lnTo>
                  <a:lnTo>
                    <a:pt x="2873193" y="1573045"/>
                  </a:lnTo>
                  <a:lnTo>
                    <a:pt x="2920517" y="1553601"/>
                  </a:lnTo>
                  <a:lnTo>
                    <a:pt x="2965621" y="1529508"/>
                  </a:lnTo>
                  <a:lnTo>
                    <a:pt x="3008122" y="1500919"/>
                  </a:lnTo>
                  <a:lnTo>
                    <a:pt x="3045057" y="1470394"/>
                  </a:lnTo>
                  <a:lnTo>
                    <a:pt x="3078246" y="1437195"/>
                  </a:lnTo>
                  <a:lnTo>
                    <a:pt x="3107651" y="1401611"/>
                  </a:lnTo>
                  <a:lnTo>
                    <a:pt x="3133234" y="1363929"/>
                  </a:lnTo>
                  <a:lnTo>
                    <a:pt x="3154955" y="1324437"/>
                  </a:lnTo>
                  <a:lnTo>
                    <a:pt x="3172777" y="1283421"/>
                  </a:lnTo>
                  <a:lnTo>
                    <a:pt x="3186661" y="1241170"/>
                  </a:lnTo>
                  <a:lnTo>
                    <a:pt x="3196569" y="1197970"/>
                  </a:lnTo>
                  <a:lnTo>
                    <a:pt x="3202461" y="1154111"/>
                  </a:lnTo>
                  <a:lnTo>
                    <a:pt x="3204301" y="1109878"/>
                  </a:lnTo>
                  <a:lnTo>
                    <a:pt x="3202048" y="1065560"/>
                  </a:lnTo>
                  <a:lnTo>
                    <a:pt x="3195666" y="1021445"/>
                  </a:lnTo>
                  <a:lnTo>
                    <a:pt x="3185114" y="977819"/>
                  </a:lnTo>
                  <a:lnTo>
                    <a:pt x="3170355" y="934970"/>
                  </a:lnTo>
                  <a:lnTo>
                    <a:pt x="3151351" y="893186"/>
                  </a:lnTo>
                  <a:lnTo>
                    <a:pt x="3128062" y="852755"/>
                  </a:lnTo>
                  <a:lnTo>
                    <a:pt x="3100451" y="813963"/>
                  </a:lnTo>
                  <a:lnTo>
                    <a:pt x="3105591" y="801489"/>
                  </a:lnTo>
                  <a:lnTo>
                    <a:pt x="3118485" y="763163"/>
                  </a:lnTo>
                  <a:lnTo>
                    <a:pt x="3128525" y="715612"/>
                  </a:lnTo>
                  <a:lnTo>
                    <a:pt x="3132381" y="668272"/>
                  </a:lnTo>
                  <a:lnTo>
                    <a:pt x="3130315" y="621589"/>
                  </a:lnTo>
                  <a:lnTo>
                    <a:pt x="3122586" y="576007"/>
                  </a:lnTo>
                  <a:lnTo>
                    <a:pt x="3109454" y="531971"/>
                  </a:lnTo>
                  <a:lnTo>
                    <a:pt x="3091179" y="489928"/>
                  </a:lnTo>
                  <a:lnTo>
                    <a:pt x="3068022" y="450323"/>
                  </a:lnTo>
                  <a:lnTo>
                    <a:pt x="3040243" y="413600"/>
                  </a:lnTo>
                  <a:lnTo>
                    <a:pt x="3008102" y="380206"/>
                  </a:lnTo>
                  <a:lnTo>
                    <a:pt x="2971858" y="350585"/>
                  </a:lnTo>
                  <a:lnTo>
                    <a:pt x="2931773" y="325184"/>
                  </a:lnTo>
                  <a:lnTo>
                    <a:pt x="2888106" y="304446"/>
                  </a:lnTo>
                  <a:lnTo>
                    <a:pt x="2841117" y="288818"/>
                  </a:lnTo>
                  <a:lnTo>
                    <a:pt x="2828892" y="241749"/>
                  </a:lnTo>
                  <a:lnTo>
                    <a:pt x="2810278" y="197100"/>
                  </a:lnTo>
                  <a:lnTo>
                    <a:pt x="2785622" y="155462"/>
                  </a:lnTo>
                  <a:lnTo>
                    <a:pt x="2755273" y="117427"/>
                  </a:lnTo>
                  <a:lnTo>
                    <a:pt x="2719578" y="83586"/>
                  </a:lnTo>
                  <a:lnTo>
                    <a:pt x="2680227" y="55262"/>
                  </a:lnTo>
                  <a:lnTo>
                    <a:pt x="2638332" y="32869"/>
                  </a:lnTo>
                  <a:lnTo>
                    <a:pt x="2594497" y="16357"/>
                  </a:lnTo>
                  <a:lnTo>
                    <a:pt x="2549328" y="5679"/>
                  </a:lnTo>
                  <a:lnTo>
                    <a:pt x="2503428" y="784"/>
                  </a:lnTo>
                  <a:lnTo>
                    <a:pt x="2457403" y="1623"/>
                  </a:lnTo>
                  <a:lnTo>
                    <a:pt x="2411856" y="8149"/>
                  </a:lnTo>
                  <a:lnTo>
                    <a:pt x="2367393" y="20312"/>
                  </a:lnTo>
                  <a:lnTo>
                    <a:pt x="2324618" y="38063"/>
                  </a:lnTo>
                  <a:lnTo>
                    <a:pt x="2284136" y="61352"/>
                  </a:lnTo>
                  <a:lnTo>
                    <a:pt x="2246551" y="90132"/>
                  </a:lnTo>
                  <a:lnTo>
                    <a:pt x="2212467" y="124353"/>
                  </a:lnTo>
                  <a:lnTo>
                    <a:pt x="2188417" y="96907"/>
                  </a:lnTo>
                  <a:lnTo>
                    <a:pt x="2131743" y="51112"/>
                  </a:lnTo>
                  <a:lnTo>
                    <a:pt x="2055377" y="15400"/>
                  </a:lnTo>
                  <a:lnTo>
                    <a:pt x="2010028" y="4417"/>
                  </a:lnTo>
                  <a:lnTo>
                    <a:pt x="1964313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831337" y="4212823"/>
              <a:ext cx="3204845" cy="2296795"/>
            </a:xfrm>
            <a:custGeom>
              <a:avLst/>
              <a:gdLst/>
              <a:ahLst/>
              <a:cxnLst/>
              <a:rect l="l" t="t" r="r" b="b"/>
              <a:pathLst>
                <a:path w="3204845" h="2296795">
                  <a:moveTo>
                    <a:pt x="291338" y="756051"/>
                  </a:moveTo>
                  <a:lnTo>
                    <a:pt x="287098" y="709154"/>
                  </a:lnTo>
                  <a:lnTo>
                    <a:pt x="287434" y="662925"/>
                  </a:lnTo>
                  <a:lnTo>
                    <a:pt x="292168" y="617595"/>
                  </a:lnTo>
                  <a:lnTo>
                    <a:pt x="301119" y="573394"/>
                  </a:lnTo>
                  <a:lnTo>
                    <a:pt x="314108" y="530552"/>
                  </a:lnTo>
                  <a:lnTo>
                    <a:pt x="330956" y="489301"/>
                  </a:lnTo>
                  <a:lnTo>
                    <a:pt x="351483" y="449870"/>
                  </a:lnTo>
                  <a:lnTo>
                    <a:pt x="375510" y="412490"/>
                  </a:lnTo>
                  <a:lnTo>
                    <a:pt x="402856" y="377391"/>
                  </a:lnTo>
                  <a:lnTo>
                    <a:pt x="433342" y="344805"/>
                  </a:lnTo>
                  <a:lnTo>
                    <a:pt x="466789" y="314961"/>
                  </a:lnTo>
                  <a:lnTo>
                    <a:pt x="503016" y="288090"/>
                  </a:lnTo>
                  <a:lnTo>
                    <a:pt x="541845" y="264422"/>
                  </a:lnTo>
                  <a:lnTo>
                    <a:pt x="583096" y="244188"/>
                  </a:lnTo>
                  <a:lnTo>
                    <a:pt x="626589" y="227619"/>
                  </a:lnTo>
                  <a:lnTo>
                    <a:pt x="672144" y="214944"/>
                  </a:lnTo>
                  <a:lnTo>
                    <a:pt x="719582" y="206395"/>
                  </a:lnTo>
                  <a:lnTo>
                    <a:pt x="767169" y="202319"/>
                  </a:lnTo>
                  <a:lnTo>
                    <a:pt x="814683" y="202676"/>
                  </a:lnTo>
                  <a:lnTo>
                    <a:pt x="861801" y="207408"/>
                  </a:lnTo>
                  <a:lnTo>
                    <a:pt x="908201" y="216454"/>
                  </a:lnTo>
                  <a:lnTo>
                    <a:pt x="953562" y="229755"/>
                  </a:lnTo>
                  <a:lnTo>
                    <a:pt x="997561" y="247250"/>
                  </a:lnTo>
                  <a:lnTo>
                    <a:pt x="1039876" y="268879"/>
                  </a:lnTo>
                  <a:lnTo>
                    <a:pt x="1065845" y="227513"/>
                  </a:lnTo>
                  <a:lnTo>
                    <a:pt x="1096173" y="190440"/>
                  </a:lnTo>
                  <a:lnTo>
                    <a:pt x="1130360" y="157811"/>
                  </a:lnTo>
                  <a:lnTo>
                    <a:pt x="1167903" y="129777"/>
                  </a:lnTo>
                  <a:lnTo>
                    <a:pt x="1208302" y="106487"/>
                  </a:lnTo>
                  <a:lnTo>
                    <a:pt x="1251056" y="88092"/>
                  </a:lnTo>
                  <a:lnTo>
                    <a:pt x="1295664" y="74741"/>
                  </a:lnTo>
                  <a:lnTo>
                    <a:pt x="1341623" y="66585"/>
                  </a:lnTo>
                  <a:lnTo>
                    <a:pt x="1388434" y="63774"/>
                  </a:lnTo>
                  <a:lnTo>
                    <a:pt x="1435595" y="66459"/>
                  </a:lnTo>
                  <a:lnTo>
                    <a:pt x="1482605" y="74789"/>
                  </a:lnTo>
                  <a:lnTo>
                    <a:pt x="1528962" y="88915"/>
                  </a:lnTo>
                  <a:lnTo>
                    <a:pt x="1574165" y="108986"/>
                  </a:lnTo>
                  <a:lnTo>
                    <a:pt x="1622505" y="138688"/>
                  </a:lnTo>
                  <a:lnTo>
                    <a:pt x="1665986" y="174772"/>
                  </a:lnTo>
                  <a:lnTo>
                    <a:pt x="1690463" y="134539"/>
                  </a:lnTo>
                  <a:lnTo>
                    <a:pt x="1719943" y="99122"/>
                  </a:lnTo>
                  <a:lnTo>
                    <a:pt x="1753755" y="68739"/>
                  </a:lnTo>
                  <a:lnTo>
                    <a:pt x="1791228" y="43610"/>
                  </a:lnTo>
                  <a:lnTo>
                    <a:pt x="1831692" y="23953"/>
                  </a:lnTo>
                  <a:lnTo>
                    <a:pt x="1874474" y="9986"/>
                  </a:lnTo>
                  <a:lnTo>
                    <a:pt x="1918905" y="1929"/>
                  </a:lnTo>
                  <a:lnTo>
                    <a:pt x="1964313" y="0"/>
                  </a:lnTo>
                  <a:lnTo>
                    <a:pt x="2010028" y="4417"/>
                  </a:lnTo>
                  <a:lnTo>
                    <a:pt x="2055377" y="15400"/>
                  </a:lnTo>
                  <a:lnTo>
                    <a:pt x="2099691" y="33167"/>
                  </a:lnTo>
                  <a:lnTo>
                    <a:pt x="2161413" y="72426"/>
                  </a:lnTo>
                  <a:lnTo>
                    <a:pt x="2212467" y="124353"/>
                  </a:lnTo>
                  <a:lnTo>
                    <a:pt x="2246551" y="90132"/>
                  </a:lnTo>
                  <a:lnTo>
                    <a:pt x="2284136" y="61352"/>
                  </a:lnTo>
                  <a:lnTo>
                    <a:pt x="2324618" y="38063"/>
                  </a:lnTo>
                  <a:lnTo>
                    <a:pt x="2367393" y="20312"/>
                  </a:lnTo>
                  <a:lnTo>
                    <a:pt x="2411856" y="8149"/>
                  </a:lnTo>
                  <a:lnTo>
                    <a:pt x="2457403" y="1623"/>
                  </a:lnTo>
                  <a:lnTo>
                    <a:pt x="2503428" y="784"/>
                  </a:lnTo>
                  <a:lnTo>
                    <a:pt x="2549328" y="5679"/>
                  </a:lnTo>
                  <a:lnTo>
                    <a:pt x="2594497" y="16357"/>
                  </a:lnTo>
                  <a:lnTo>
                    <a:pt x="2638332" y="32869"/>
                  </a:lnTo>
                  <a:lnTo>
                    <a:pt x="2680227" y="55262"/>
                  </a:lnTo>
                  <a:lnTo>
                    <a:pt x="2719578" y="83586"/>
                  </a:lnTo>
                  <a:lnTo>
                    <a:pt x="2755273" y="117427"/>
                  </a:lnTo>
                  <a:lnTo>
                    <a:pt x="2785622" y="155462"/>
                  </a:lnTo>
                  <a:lnTo>
                    <a:pt x="2810278" y="197100"/>
                  </a:lnTo>
                  <a:lnTo>
                    <a:pt x="2828892" y="241749"/>
                  </a:lnTo>
                  <a:lnTo>
                    <a:pt x="2841117" y="288818"/>
                  </a:lnTo>
                  <a:lnTo>
                    <a:pt x="2888106" y="304446"/>
                  </a:lnTo>
                  <a:lnTo>
                    <a:pt x="2931773" y="325184"/>
                  </a:lnTo>
                  <a:lnTo>
                    <a:pt x="2971858" y="350585"/>
                  </a:lnTo>
                  <a:lnTo>
                    <a:pt x="3008102" y="380206"/>
                  </a:lnTo>
                  <a:lnTo>
                    <a:pt x="3040243" y="413600"/>
                  </a:lnTo>
                  <a:lnTo>
                    <a:pt x="3068022" y="450323"/>
                  </a:lnTo>
                  <a:lnTo>
                    <a:pt x="3091179" y="489928"/>
                  </a:lnTo>
                  <a:lnTo>
                    <a:pt x="3109454" y="531971"/>
                  </a:lnTo>
                  <a:lnTo>
                    <a:pt x="3122586" y="576007"/>
                  </a:lnTo>
                  <a:lnTo>
                    <a:pt x="3130315" y="621589"/>
                  </a:lnTo>
                  <a:lnTo>
                    <a:pt x="3132381" y="668272"/>
                  </a:lnTo>
                  <a:lnTo>
                    <a:pt x="3128525" y="715612"/>
                  </a:lnTo>
                  <a:lnTo>
                    <a:pt x="3118485" y="763163"/>
                  </a:lnTo>
                  <a:lnTo>
                    <a:pt x="3105591" y="801489"/>
                  </a:lnTo>
                  <a:lnTo>
                    <a:pt x="3100451" y="813963"/>
                  </a:lnTo>
                  <a:lnTo>
                    <a:pt x="3128062" y="852755"/>
                  </a:lnTo>
                  <a:lnTo>
                    <a:pt x="3151351" y="893186"/>
                  </a:lnTo>
                  <a:lnTo>
                    <a:pt x="3170355" y="934970"/>
                  </a:lnTo>
                  <a:lnTo>
                    <a:pt x="3185114" y="977819"/>
                  </a:lnTo>
                  <a:lnTo>
                    <a:pt x="3195666" y="1021445"/>
                  </a:lnTo>
                  <a:lnTo>
                    <a:pt x="3202048" y="1065560"/>
                  </a:lnTo>
                  <a:lnTo>
                    <a:pt x="3204301" y="1109878"/>
                  </a:lnTo>
                  <a:lnTo>
                    <a:pt x="3202461" y="1154111"/>
                  </a:lnTo>
                  <a:lnTo>
                    <a:pt x="3196569" y="1197970"/>
                  </a:lnTo>
                  <a:lnTo>
                    <a:pt x="3186661" y="1241170"/>
                  </a:lnTo>
                  <a:lnTo>
                    <a:pt x="3172777" y="1283421"/>
                  </a:lnTo>
                  <a:lnTo>
                    <a:pt x="3154955" y="1324437"/>
                  </a:lnTo>
                  <a:lnTo>
                    <a:pt x="3133234" y="1363929"/>
                  </a:lnTo>
                  <a:lnTo>
                    <a:pt x="3107651" y="1401611"/>
                  </a:lnTo>
                  <a:lnTo>
                    <a:pt x="3078246" y="1437195"/>
                  </a:lnTo>
                  <a:lnTo>
                    <a:pt x="3045057" y="1470394"/>
                  </a:lnTo>
                  <a:lnTo>
                    <a:pt x="3008122" y="1500919"/>
                  </a:lnTo>
                  <a:lnTo>
                    <a:pt x="2965621" y="1529508"/>
                  </a:lnTo>
                  <a:lnTo>
                    <a:pt x="2920517" y="1553601"/>
                  </a:lnTo>
                  <a:lnTo>
                    <a:pt x="2873193" y="1573045"/>
                  </a:lnTo>
                  <a:lnTo>
                    <a:pt x="2824035" y="1587684"/>
                  </a:lnTo>
                  <a:lnTo>
                    <a:pt x="2773426" y="1597363"/>
                  </a:lnTo>
                  <a:lnTo>
                    <a:pt x="2770141" y="1646091"/>
                  </a:lnTo>
                  <a:lnTo>
                    <a:pt x="2761317" y="1693125"/>
                  </a:lnTo>
                  <a:lnTo>
                    <a:pt x="2747278" y="1738151"/>
                  </a:lnTo>
                  <a:lnTo>
                    <a:pt x="2728348" y="1780860"/>
                  </a:lnTo>
                  <a:lnTo>
                    <a:pt x="2704853" y="1820940"/>
                  </a:lnTo>
                  <a:lnTo>
                    <a:pt x="2677114" y="1858080"/>
                  </a:lnTo>
                  <a:lnTo>
                    <a:pt x="2645458" y="1891969"/>
                  </a:lnTo>
                  <a:lnTo>
                    <a:pt x="2610207" y="1922296"/>
                  </a:lnTo>
                  <a:lnTo>
                    <a:pt x="2571686" y="1948750"/>
                  </a:lnTo>
                  <a:lnTo>
                    <a:pt x="2530220" y="1971019"/>
                  </a:lnTo>
                  <a:lnTo>
                    <a:pt x="2486131" y="1988793"/>
                  </a:lnTo>
                  <a:lnTo>
                    <a:pt x="2439744" y="2001760"/>
                  </a:lnTo>
                  <a:lnTo>
                    <a:pt x="2391383" y="2009610"/>
                  </a:lnTo>
                  <a:lnTo>
                    <a:pt x="2341372" y="2012030"/>
                  </a:lnTo>
                  <a:lnTo>
                    <a:pt x="2294230" y="2009118"/>
                  </a:lnTo>
                  <a:lnTo>
                    <a:pt x="2247880" y="2001204"/>
                  </a:lnTo>
                  <a:lnTo>
                    <a:pt x="2202749" y="1988405"/>
                  </a:lnTo>
                  <a:lnTo>
                    <a:pt x="2159265" y="1970838"/>
                  </a:lnTo>
                  <a:lnTo>
                    <a:pt x="2117852" y="1948619"/>
                  </a:lnTo>
                  <a:lnTo>
                    <a:pt x="2101708" y="1993103"/>
                  </a:lnTo>
                  <a:lnTo>
                    <a:pt x="2081688" y="2035114"/>
                  </a:lnTo>
                  <a:lnTo>
                    <a:pt x="2058055" y="2074515"/>
                  </a:lnTo>
                  <a:lnTo>
                    <a:pt x="2031068" y="2111168"/>
                  </a:lnTo>
                  <a:lnTo>
                    <a:pt x="2000991" y="2144938"/>
                  </a:lnTo>
                  <a:lnTo>
                    <a:pt x="1968085" y="2175686"/>
                  </a:lnTo>
                  <a:lnTo>
                    <a:pt x="1932610" y="2203276"/>
                  </a:lnTo>
                  <a:lnTo>
                    <a:pt x="1894829" y="2227572"/>
                  </a:lnTo>
                  <a:lnTo>
                    <a:pt x="1855003" y="2248435"/>
                  </a:lnTo>
                  <a:lnTo>
                    <a:pt x="1813394" y="2265730"/>
                  </a:lnTo>
                  <a:lnTo>
                    <a:pt x="1770262" y="2279319"/>
                  </a:lnTo>
                  <a:lnTo>
                    <a:pt x="1725870" y="2289066"/>
                  </a:lnTo>
                  <a:lnTo>
                    <a:pt x="1680479" y="2294832"/>
                  </a:lnTo>
                  <a:lnTo>
                    <a:pt x="1634351" y="2296483"/>
                  </a:lnTo>
                  <a:lnTo>
                    <a:pt x="1587746" y="2293879"/>
                  </a:lnTo>
                  <a:lnTo>
                    <a:pt x="1540927" y="2286886"/>
                  </a:lnTo>
                  <a:lnTo>
                    <a:pt x="1494155" y="2275365"/>
                  </a:lnTo>
                  <a:lnTo>
                    <a:pt x="1447659" y="2259082"/>
                  </a:lnTo>
                  <a:lnTo>
                    <a:pt x="1403284" y="2238524"/>
                  </a:lnTo>
                  <a:lnTo>
                    <a:pt x="1361317" y="2213897"/>
                  </a:lnTo>
                  <a:lnTo>
                    <a:pt x="1322046" y="2185408"/>
                  </a:lnTo>
                  <a:lnTo>
                    <a:pt x="1285755" y="2153265"/>
                  </a:lnTo>
                  <a:lnTo>
                    <a:pt x="1252732" y="2117675"/>
                  </a:lnTo>
                  <a:lnTo>
                    <a:pt x="1223264" y="2078845"/>
                  </a:lnTo>
                  <a:lnTo>
                    <a:pt x="1179882" y="2101987"/>
                  </a:lnTo>
                  <a:lnTo>
                    <a:pt x="1135397" y="2121112"/>
                  </a:lnTo>
                  <a:lnTo>
                    <a:pt x="1090044" y="2136278"/>
                  </a:lnTo>
                  <a:lnTo>
                    <a:pt x="1044059" y="2147541"/>
                  </a:lnTo>
                  <a:lnTo>
                    <a:pt x="997677" y="2154960"/>
                  </a:lnTo>
                  <a:lnTo>
                    <a:pt x="951133" y="2158591"/>
                  </a:lnTo>
                  <a:lnTo>
                    <a:pt x="904663" y="2158493"/>
                  </a:lnTo>
                  <a:lnTo>
                    <a:pt x="858502" y="2154722"/>
                  </a:lnTo>
                  <a:lnTo>
                    <a:pt x="812884" y="2147337"/>
                  </a:lnTo>
                  <a:lnTo>
                    <a:pt x="768046" y="2136395"/>
                  </a:lnTo>
                  <a:lnTo>
                    <a:pt x="724223" y="2121953"/>
                  </a:lnTo>
                  <a:lnTo>
                    <a:pt x="681650" y="2104069"/>
                  </a:lnTo>
                  <a:lnTo>
                    <a:pt x="640562" y="2082800"/>
                  </a:lnTo>
                  <a:lnTo>
                    <a:pt x="601195" y="2058204"/>
                  </a:lnTo>
                  <a:lnTo>
                    <a:pt x="563784" y="2030338"/>
                  </a:lnTo>
                  <a:lnTo>
                    <a:pt x="528564" y="1999260"/>
                  </a:lnTo>
                  <a:lnTo>
                    <a:pt x="495770" y="1965028"/>
                  </a:lnTo>
                  <a:lnTo>
                    <a:pt x="465639" y="1927698"/>
                  </a:lnTo>
                  <a:lnTo>
                    <a:pt x="438404" y="1887329"/>
                  </a:lnTo>
                  <a:lnTo>
                    <a:pt x="432435" y="1877245"/>
                  </a:lnTo>
                  <a:lnTo>
                    <a:pt x="384623" y="1879275"/>
                  </a:lnTo>
                  <a:lnTo>
                    <a:pt x="338190" y="1874608"/>
                  </a:lnTo>
                  <a:lnTo>
                    <a:pt x="293691" y="1863670"/>
                  </a:lnTo>
                  <a:lnTo>
                    <a:pt x="251682" y="1846888"/>
                  </a:lnTo>
                  <a:lnTo>
                    <a:pt x="212716" y="1824687"/>
                  </a:lnTo>
                  <a:lnTo>
                    <a:pt x="177350" y="1797494"/>
                  </a:lnTo>
                  <a:lnTo>
                    <a:pt x="146137" y="1765736"/>
                  </a:lnTo>
                  <a:lnTo>
                    <a:pt x="119632" y="1729839"/>
                  </a:lnTo>
                  <a:lnTo>
                    <a:pt x="98390" y="1690230"/>
                  </a:lnTo>
                  <a:lnTo>
                    <a:pt x="82966" y="1647334"/>
                  </a:lnTo>
                  <a:lnTo>
                    <a:pt x="73914" y="1601579"/>
                  </a:lnTo>
                  <a:lnTo>
                    <a:pt x="71865" y="1555712"/>
                  </a:lnTo>
                  <a:lnTo>
                    <a:pt x="76610" y="1510514"/>
                  </a:lnTo>
                  <a:lnTo>
                    <a:pt x="87916" y="1466665"/>
                  </a:lnTo>
                  <a:lnTo>
                    <a:pt x="105551" y="1424848"/>
                  </a:lnTo>
                  <a:lnTo>
                    <a:pt x="129283" y="1385742"/>
                  </a:lnTo>
                  <a:lnTo>
                    <a:pt x="158877" y="1350030"/>
                  </a:lnTo>
                  <a:lnTo>
                    <a:pt x="119595" y="1323491"/>
                  </a:lnTo>
                  <a:lnTo>
                    <a:pt x="85546" y="1292393"/>
                  </a:lnTo>
                  <a:lnTo>
                    <a:pt x="56907" y="1257408"/>
                  </a:lnTo>
                  <a:lnTo>
                    <a:pt x="33857" y="1219203"/>
                  </a:lnTo>
                  <a:lnTo>
                    <a:pt x="16571" y="1178448"/>
                  </a:lnTo>
                  <a:lnTo>
                    <a:pt x="5226" y="1135813"/>
                  </a:lnTo>
                  <a:lnTo>
                    <a:pt x="0" y="1091966"/>
                  </a:lnTo>
                  <a:lnTo>
                    <a:pt x="1068" y="1047577"/>
                  </a:lnTo>
                  <a:lnTo>
                    <a:pt x="8609" y="1003315"/>
                  </a:lnTo>
                  <a:lnTo>
                    <a:pt x="22799" y="959849"/>
                  </a:lnTo>
                  <a:lnTo>
                    <a:pt x="43815" y="917849"/>
                  </a:lnTo>
                  <a:lnTo>
                    <a:pt x="72853" y="876952"/>
                  </a:lnTo>
                  <a:lnTo>
                    <a:pt x="107631" y="841452"/>
                  </a:lnTo>
                  <a:lnTo>
                    <a:pt x="147368" y="811836"/>
                  </a:lnTo>
                  <a:lnTo>
                    <a:pt x="191286" y="788591"/>
                  </a:lnTo>
                  <a:lnTo>
                    <a:pt x="238605" y="772205"/>
                  </a:lnTo>
                  <a:lnTo>
                    <a:pt x="288544" y="763163"/>
                  </a:lnTo>
                  <a:lnTo>
                    <a:pt x="291338" y="756051"/>
                  </a:lnTo>
                  <a:close/>
                </a:path>
                <a:path w="3204845" h="2296795">
                  <a:moveTo>
                    <a:pt x="350012" y="1383431"/>
                  </a:moveTo>
                  <a:lnTo>
                    <a:pt x="301020" y="1383506"/>
                  </a:lnTo>
                  <a:lnTo>
                    <a:pt x="252873" y="1376354"/>
                  </a:lnTo>
                  <a:lnTo>
                    <a:pt x="206369" y="1362168"/>
                  </a:lnTo>
                  <a:lnTo>
                    <a:pt x="162306" y="1341140"/>
                  </a:lnTo>
                </a:path>
                <a:path w="3204845" h="2296795">
                  <a:moveTo>
                    <a:pt x="515620" y="1846892"/>
                  </a:moveTo>
                  <a:lnTo>
                    <a:pt x="495602" y="1853926"/>
                  </a:lnTo>
                  <a:lnTo>
                    <a:pt x="475203" y="1859660"/>
                  </a:lnTo>
                  <a:lnTo>
                    <a:pt x="454470" y="1864078"/>
                  </a:lnTo>
                  <a:lnTo>
                    <a:pt x="433451" y="1867161"/>
                  </a:lnTo>
                </a:path>
                <a:path w="3204845" h="2296795">
                  <a:moveTo>
                    <a:pt x="1223137" y="2069599"/>
                  </a:moveTo>
                  <a:lnTo>
                    <a:pt x="1208880" y="2047479"/>
                  </a:lnTo>
                  <a:lnTo>
                    <a:pt x="1195848" y="2024660"/>
                  </a:lnTo>
                  <a:lnTo>
                    <a:pt x="1184079" y="2001194"/>
                  </a:lnTo>
                  <a:lnTo>
                    <a:pt x="1173607" y="1977131"/>
                  </a:lnTo>
                </a:path>
                <a:path w="3204845" h="2296795">
                  <a:moveTo>
                    <a:pt x="2137918" y="1839031"/>
                  </a:moveTo>
                  <a:lnTo>
                    <a:pt x="2135039" y="1864751"/>
                  </a:lnTo>
                  <a:lnTo>
                    <a:pt x="2130790" y="1890271"/>
                  </a:lnTo>
                  <a:lnTo>
                    <a:pt x="2125185" y="1915535"/>
                  </a:lnTo>
                  <a:lnTo>
                    <a:pt x="2118233" y="1940491"/>
                  </a:lnTo>
                </a:path>
                <a:path w="3204845" h="2296795">
                  <a:moveTo>
                    <a:pt x="2530729" y="1212235"/>
                  </a:moveTo>
                  <a:lnTo>
                    <a:pt x="2573586" y="1235628"/>
                  </a:lnTo>
                  <a:lnTo>
                    <a:pt x="2612917" y="1263263"/>
                  </a:lnTo>
                  <a:lnTo>
                    <a:pt x="2648480" y="1294758"/>
                  </a:lnTo>
                  <a:lnTo>
                    <a:pt x="2680035" y="1329734"/>
                  </a:lnTo>
                  <a:lnTo>
                    <a:pt x="2707339" y="1367809"/>
                  </a:lnTo>
                  <a:lnTo>
                    <a:pt x="2730151" y="1408602"/>
                  </a:lnTo>
                  <a:lnTo>
                    <a:pt x="2748229" y="1451732"/>
                  </a:lnTo>
                  <a:lnTo>
                    <a:pt x="2761333" y="1496820"/>
                  </a:lnTo>
                  <a:lnTo>
                    <a:pt x="2769220" y="1543484"/>
                  </a:lnTo>
                  <a:lnTo>
                    <a:pt x="2771648" y="1591343"/>
                  </a:lnTo>
                </a:path>
                <a:path w="3204845" h="2296795">
                  <a:moveTo>
                    <a:pt x="3098927" y="808375"/>
                  </a:moveTo>
                  <a:lnTo>
                    <a:pt x="3078516" y="848297"/>
                  </a:lnTo>
                  <a:lnTo>
                    <a:pt x="3053652" y="885528"/>
                  </a:lnTo>
                  <a:lnTo>
                    <a:pt x="3024597" y="919710"/>
                  </a:lnTo>
                  <a:lnTo>
                    <a:pt x="2991612" y="950488"/>
                  </a:lnTo>
                </a:path>
                <a:path w="3204845" h="2296795">
                  <a:moveTo>
                    <a:pt x="2841498" y="280817"/>
                  </a:moveTo>
                  <a:lnTo>
                    <a:pt x="2844142" y="297456"/>
                  </a:lnTo>
                  <a:lnTo>
                    <a:pt x="2845975" y="314202"/>
                  </a:lnTo>
                  <a:lnTo>
                    <a:pt x="2846999" y="331020"/>
                  </a:lnTo>
                  <a:lnTo>
                    <a:pt x="2847213" y="347873"/>
                  </a:lnTo>
                </a:path>
                <a:path w="3204845" h="2296795">
                  <a:moveTo>
                    <a:pt x="2156587" y="202458"/>
                  </a:moveTo>
                  <a:lnTo>
                    <a:pt x="2167892" y="179636"/>
                  </a:lnTo>
                  <a:lnTo>
                    <a:pt x="2180828" y="157706"/>
                  </a:lnTo>
                  <a:lnTo>
                    <a:pt x="2195360" y="136753"/>
                  </a:lnTo>
                  <a:lnTo>
                    <a:pt x="2211451" y="116860"/>
                  </a:lnTo>
                </a:path>
                <a:path w="3204845" h="2296795">
                  <a:moveTo>
                    <a:pt x="1642618" y="243225"/>
                  </a:moveTo>
                  <a:lnTo>
                    <a:pt x="1647500" y="224213"/>
                  </a:lnTo>
                  <a:lnTo>
                    <a:pt x="1653572" y="205522"/>
                  </a:lnTo>
                  <a:lnTo>
                    <a:pt x="1660835" y="187236"/>
                  </a:lnTo>
                  <a:lnTo>
                    <a:pt x="1669288" y="169438"/>
                  </a:lnTo>
                </a:path>
                <a:path w="3204845" h="2296795">
                  <a:moveTo>
                    <a:pt x="1039495" y="268371"/>
                  </a:moveTo>
                  <a:lnTo>
                    <a:pt x="1065199" y="284099"/>
                  </a:lnTo>
                  <a:lnTo>
                    <a:pt x="1089867" y="301328"/>
                  </a:lnTo>
                  <a:lnTo>
                    <a:pt x="1113415" y="319985"/>
                  </a:lnTo>
                  <a:lnTo>
                    <a:pt x="1135761" y="339999"/>
                  </a:lnTo>
                </a:path>
                <a:path w="3204845" h="2296795">
                  <a:moveTo>
                    <a:pt x="308102" y="831489"/>
                  </a:moveTo>
                  <a:lnTo>
                    <a:pt x="302768" y="812898"/>
                  </a:lnTo>
                  <a:lnTo>
                    <a:pt x="298196" y="794103"/>
                  </a:lnTo>
                  <a:lnTo>
                    <a:pt x="294386" y="775143"/>
                  </a:lnTo>
                  <a:lnTo>
                    <a:pt x="291338" y="756051"/>
                  </a:lnTo>
                </a:path>
              </a:pathLst>
            </a:custGeom>
            <a:ln w="3175">
              <a:solidFill>
                <a:srgbClr val="213A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3365500" y="4865941"/>
            <a:ext cx="18954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5E5E5E"/>
                </a:solidFill>
                <a:latin typeface="Trebuchet MS"/>
                <a:cs typeface="Trebuchet MS"/>
              </a:rPr>
              <a:t>74.5%</a:t>
            </a:r>
            <a:r>
              <a:rPr sz="1800" spc="-60" dirty="0">
                <a:solidFill>
                  <a:srgbClr val="5E5E5E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5E5E5E"/>
                </a:solidFill>
                <a:latin typeface="Trebuchet MS"/>
                <a:cs typeface="Trebuchet MS"/>
              </a:rPr>
              <a:t>of</a:t>
            </a:r>
            <a:r>
              <a:rPr sz="1800" spc="-30" dirty="0">
                <a:solidFill>
                  <a:srgbClr val="5E5E5E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5E5E5E"/>
                </a:solidFill>
                <a:latin typeface="Trebuchet MS"/>
                <a:cs typeface="Trebuchet MS"/>
              </a:rPr>
              <a:t>transport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348101" y="5142547"/>
            <a:ext cx="1935480" cy="57721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158750">
              <a:lnSpc>
                <a:spcPct val="100899"/>
              </a:lnSpc>
              <a:spcBef>
                <a:spcPts val="80"/>
              </a:spcBef>
            </a:pPr>
            <a:r>
              <a:rPr sz="1800" dirty="0">
                <a:solidFill>
                  <a:srgbClr val="5E5E5E"/>
                </a:solidFill>
                <a:latin typeface="Trebuchet MS"/>
                <a:cs typeface="Trebuchet MS"/>
              </a:rPr>
              <a:t>emissions</a:t>
            </a:r>
            <a:r>
              <a:rPr sz="1800" spc="-90" dirty="0">
                <a:solidFill>
                  <a:srgbClr val="5E5E5E"/>
                </a:solidFill>
                <a:latin typeface="Trebuchet MS"/>
                <a:cs typeface="Trebuchet MS"/>
              </a:rPr>
              <a:t> </a:t>
            </a:r>
            <a:r>
              <a:rPr sz="1800" spc="-20" dirty="0">
                <a:solidFill>
                  <a:srgbClr val="5E5E5E"/>
                </a:solidFill>
                <a:latin typeface="Trebuchet MS"/>
                <a:cs typeface="Trebuchet MS"/>
              </a:rPr>
              <a:t>come </a:t>
            </a:r>
            <a:r>
              <a:rPr sz="1800" dirty="0">
                <a:solidFill>
                  <a:srgbClr val="5E5E5E"/>
                </a:solidFill>
                <a:latin typeface="Trebuchet MS"/>
                <a:cs typeface="Trebuchet MS"/>
              </a:rPr>
              <a:t>from</a:t>
            </a:r>
            <a:r>
              <a:rPr sz="1800" spc="-40" dirty="0">
                <a:solidFill>
                  <a:srgbClr val="5E5E5E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5E5E5E"/>
                </a:solidFill>
                <a:latin typeface="Trebuchet MS"/>
                <a:cs typeface="Trebuchet MS"/>
              </a:rPr>
              <a:t>road</a:t>
            </a:r>
            <a:r>
              <a:rPr sz="1800" spc="5" dirty="0">
                <a:solidFill>
                  <a:srgbClr val="5E5E5E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5E5E5E"/>
                </a:solidFill>
                <a:latin typeface="Trebuchet MS"/>
                <a:cs typeface="Trebuchet MS"/>
              </a:rPr>
              <a:t>vehicles</a:t>
            </a:r>
            <a:endParaRPr sz="1800" dirty="0">
              <a:latin typeface="Trebuchet MS"/>
              <a:cs typeface="Trebuchet MS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1993919" y="4478740"/>
            <a:ext cx="4823460" cy="1849755"/>
            <a:chOff x="1993919" y="4478740"/>
            <a:chExt cx="4823460" cy="1849755"/>
          </a:xfrm>
        </p:grpSpPr>
        <p:sp>
          <p:nvSpPr>
            <p:cNvPr id="58" name="object 58"/>
            <p:cNvSpPr/>
            <p:nvPr/>
          </p:nvSpPr>
          <p:spPr>
            <a:xfrm>
              <a:off x="6043622" y="5621948"/>
              <a:ext cx="772160" cy="705485"/>
            </a:xfrm>
            <a:custGeom>
              <a:avLst/>
              <a:gdLst/>
              <a:ahLst/>
              <a:cxnLst/>
              <a:rect l="l" t="t" r="r" b="b"/>
              <a:pathLst>
                <a:path w="772159" h="705485">
                  <a:moveTo>
                    <a:pt x="397857" y="0"/>
                  </a:moveTo>
                  <a:lnTo>
                    <a:pt x="359590" y="6436"/>
                  </a:lnTo>
                  <a:lnTo>
                    <a:pt x="322760" y="29538"/>
                  </a:lnTo>
                  <a:lnTo>
                    <a:pt x="294312" y="66774"/>
                  </a:lnTo>
                  <a:lnTo>
                    <a:pt x="253333" y="46279"/>
                  </a:lnTo>
                  <a:lnTo>
                    <a:pt x="210805" y="42883"/>
                  </a:lnTo>
                  <a:lnTo>
                    <a:pt x="169844" y="55616"/>
                  </a:lnTo>
                  <a:lnTo>
                    <a:pt x="133565" y="83507"/>
                  </a:lnTo>
                  <a:lnTo>
                    <a:pt x="105082" y="125588"/>
                  </a:lnTo>
                  <a:lnTo>
                    <a:pt x="103685" y="128687"/>
                  </a:lnTo>
                  <a:lnTo>
                    <a:pt x="72884" y="131838"/>
                  </a:lnTo>
                  <a:lnTo>
                    <a:pt x="46345" y="148811"/>
                  </a:lnTo>
                  <a:lnTo>
                    <a:pt x="26854" y="176884"/>
                  </a:lnTo>
                  <a:lnTo>
                    <a:pt x="17198" y="213332"/>
                  </a:lnTo>
                  <a:lnTo>
                    <a:pt x="17073" y="234393"/>
                  </a:lnTo>
                  <a:lnTo>
                    <a:pt x="20579" y="254758"/>
                  </a:lnTo>
                  <a:lnTo>
                    <a:pt x="27539" y="273720"/>
                  </a:lnTo>
                  <a:lnTo>
                    <a:pt x="37772" y="290574"/>
                  </a:lnTo>
                  <a:lnTo>
                    <a:pt x="14799" y="316227"/>
                  </a:lnTo>
                  <a:lnTo>
                    <a:pt x="1910" y="349744"/>
                  </a:lnTo>
                  <a:lnTo>
                    <a:pt x="0" y="386855"/>
                  </a:lnTo>
                  <a:lnTo>
                    <a:pt x="9959" y="423289"/>
                  </a:lnTo>
                  <a:lnTo>
                    <a:pt x="21026" y="441511"/>
                  </a:lnTo>
                  <a:lnTo>
                    <a:pt x="34962" y="455835"/>
                  </a:lnTo>
                  <a:lnTo>
                    <a:pt x="51161" y="465755"/>
                  </a:lnTo>
                  <a:lnTo>
                    <a:pt x="69014" y="470761"/>
                  </a:lnTo>
                  <a:lnTo>
                    <a:pt x="69649" y="472958"/>
                  </a:lnTo>
                  <a:lnTo>
                    <a:pt x="70585" y="520949"/>
                  </a:lnTo>
                  <a:lnTo>
                    <a:pt x="83079" y="564602"/>
                  </a:lnTo>
                  <a:lnTo>
                    <a:pt x="105430" y="601139"/>
                  </a:lnTo>
                  <a:lnTo>
                    <a:pt x="135937" y="627778"/>
                  </a:lnTo>
                  <a:lnTo>
                    <a:pt x="172900" y="641741"/>
                  </a:lnTo>
                  <a:lnTo>
                    <a:pt x="193002" y="643034"/>
                  </a:lnTo>
                  <a:lnTo>
                    <a:pt x="212842" y="640198"/>
                  </a:lnTo>
                  <a:lnTo>
                    <a:pt x="232015" y="633333"/>
                  </a:lnTo>
                  <a:lnTo>
                    <a:pt x="250116" y="622539"/>
                  </a:lnTo>
                  <a:lnTo>
                    <a:pt x="274095" y="658923"/>
                  </a:lnTo>
                  <a:lnTo>
                    <a:pt x="306314" y="680286"/>
                  </a:lnTo>
                  <a:lnTo>
                    <a:pt x="342628" y="685047"/>
                  </a:lnTo>
                  <a:lnTo>
                    <a:pt x="378894" y="671624"/>
                  </a:lnTo>
                  <a:lnTo>
                    <a:pt x="384865" y="667330"/>
                  </a:lnTo>
                  <a:lnTo>
                    <a:pt x="390562" y="662517"/>
                  </a:lnTo>
                  <a:lnTo>
                    <a:pt x="395950" y="657206"/>
                  </a:lnTo>
                  <a:lnTo>
                    <a:pt x="400992" y="651419"/>
                  </a:lnTo>
                  <a:lnTo>
                    <a:pt x="420058" y="681798"/>
                  </a:lnTo>
                  <a:lnTo>
                    <a:pt x="446077" y="700109"/>
                  </a:lnTo>
                  <a:lnTo>
                    <a:pt x="475716" y="704949"/>
                  </a:lnTo>
                  <a:lnTo>
                    <a:pt x="505640" y="694916"/>
                  </a:lnTo>
                  <a:lnTo>
                    <a:pt x="513369" y="689411"/>
                  </a:lnTo>
                  <a:lnTo>
                    <a:pt x="520515" y="682865"/>
                  </a:lnTo>
                  <a:lnTo>
                    <a:pt x="527018" y="675351"/>
                  </a:lnTo>
                  <a:lnTo>
                    <a:pt x="532818" y="666938"/>
                  </a:lnTo>
                  <a:lnTo>
                    <a:pt x="559855" y="693417"/>
                  </a:lnTo>
                  <a:lnTo>
                    <a:pt x="591857" y="704597"/>
                  </a:lnTo>
                  <a:lnTo>
                    <a:pt x="624883" y="700074"/>
                  </a:lnTo>
                  <a:lnTo>
                    <a:pt x="654992" y="679448"/>
                  </a:lnTo>
                  <a:lnTo>
                    <a:pt x="665559" y="666244"/>
                  </a:lnTo>
                  <a:lnTo>
                    <a:pt x="674090" y="651101"/>
                  </a:lnTo>
                  <a:lnTo>
                    <a:pt x="680406" y="634378"/>
                  </a:lnTo>
                  <a:lnTo>
                    <a:pt x="684329" y="616430"/>
                  </a:lnTo>
                  <a:lnTo>
                    <a:pt x="718147" y="595302"/>
                  </a:lnTo>
                  <a:lnTo>
                    <a:pt x="741987" y="560855"/>
                  </a:lnTo>
                  <a:lnTo>
                    <a:pt x="753731" y="517779"/>
                  </a:lnTo>
                  <a:lnTo>
                    <a:pt x="751258" y="470761"/>
                  </a:lnTo>
                  <a:lnTo>
                    <a:pt x="748591" y="460233"/>
                  </a:lnTo>
                  <a:lnTo>
                    <a:pt x="746813" y="455178"/>
                  </a:lnTo>
                  <a:lnTo>
                    <a:pt x="765240" y="412793"/>
                  </a:lnTo>
                  <a:lnTo>
                    <a:pt x="771853" y="367032"/>
                  </a:lnTo>
                  <a:lnTo>
                    <a:pt x="767030" y="321369"/>
                  </a:lnTo>
                  <a:lnTo>
                    <a:pt x="751149" y="279277"/>
                  </a:lnTo>
                  <a:lnTo>
                    <a:pt x="724588" y="244231"/>
                  </a:lnTo>
                  <a:lnTo>
                    <a:pt x="683208" y="218582"/>
                  </a:lnTo>
                  <a:lnTo>
                    <a:pt x="667946" y="214628"/>
                  </a:lnTo>
                  <a:lnTo>
                    <a:pt x="659550" y="164745"/>
                  </a:lnTo>
                  <a:lnTo>
                    <a:pt x="637164" y="124164"/>
                  </a:lnTo>
                  <a:lnTo>
                    <a:pt x="604135" y="96983"/>
                  </a:lnTo>
                  <a:lnTo>
                    <a:pt x="563806" y="87297"/>
                  </a:lnTo>
                  <a:lnTo>
                    <a:pt x="549642" y="88657"/>
                  </a:lnTo>
                  <a:lnTo>
                    <a:pt x="535834" y="92403"/>
                  </a:lnTo>
                  <a:lnTo>
                    <a:pt x="522551" y="98463"/>
                  </a:lnTo>
                  <a:lnTo>
                    <a:pt x="509958" y="106766"/>
                  </a:lnTo>
                  <a:lnTo>
                    <a:pt x="493027" y="63503"/>
                  </a:lnTo>
                  <a:lnTo>
                    <a:pt x="467050" y="30185"/>
                  </a:lnTo>
                  <a:lnTo>
                    <a:pt x="434502" y="8467"/>
                  </a:lnTo>
                  <a:lnTo>
                    <a:pt x="397857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043622" y="5621948"/>
              <a:ext cx="772160" cy="705485"/>
            </a:xfrm>
            <a:custGeom>
              <a:avLst/>
              <a:gdLst/>
              <a:ahLst/>
              <a:cxnLst/>
              <a:rect l="l" t="t" r="r" b="b"/>
              <a:pathLst>
                <a:path w="772159" h="705485">
                  <a:moveTo>
                    <a:pt x="69649" y="472958"/>
                  </a:moveTo>
                  <a:lnTo>
                    <a:pt x="70585" y="520949"/>
                  </a:lnTo>
                  <a:lnTo>
                    <a:pt x="83079" y="564602"/>
                  </a:lnTo>
                  <a:lnTo>
                    <a:pt x="105430" y="601139"/>
                  </a:lnTo>
                  <a:lnTo>
                    <a:pt x="135937" y="627778"/>
                  </a:lnTo>
                  <a:lnTo>
                    <a:pt x="172900" y="641741"/>
                  </a:lnTo>
                  <a:lnTo>
                    <a:pt x="193002" y="643034"/>
                  </a:lnTo>
                  <a:lnTo>
                    <a:pt x="212842" y="640198"/>
                  </a:lnTo>
                  <a:lnTo>
                    <a:pt x="232015" y="633333"/>
                  </a:lnTo>
                  <a:lnTo>
                    <a:pt x="250116" y="622539"/>
                  </a:lnTo>
                  <a:lnTo>
                    <a:pt x="274095" y="658923"/>
                  </a:lnTo>
                  <a:lnTo>
                    <a:pt x="306314" y="680286"/>
                  </a:lnTo>
                  <a:lnTo>
                    <a:pt x="342628" y="685047"/>
                  </a:lnTo>
                  <a:lnTo>
                    <a:pt x="378894" y="671624"/>
                  </a:lnTo>
                  <a:lnTo>
                    <a:pt x="384865" y="667330"/>
                  </a:lnTo>
                  <a:lnTo>
                    <a:pt x="390562" y="662517"/>
                  </a:lnTo>
                  <a:lnTo>
                    <a:pt x="395950" y="657206"/>
                  </a:lnTo>
                  <a:lnTo>
                    <a:pt x="400992" y="651419"/>
                  </a:lnTo>
                  <a:lnTo>
                    <a:pt x="420058" y="681798"/>
                  </a:lnTo>
                  <a:lnTo>
                    <a:pt x="446077" y="700109"/>
                  </a:lnTo>
                  <a:lnTo>
                    <a:pt x="475716" y="704949"/>
                  </a:lnTo>
                  <a:lnTo>
                    <a:pt x="505640" y="694916"/>
                  </a:lnTo>
                  <a:lnTo>
                    <a:pt x="513369" y="689411"/>
                  </a:lnTo>
                  <a:lnTo>
                    <a:pt x="520515" y="682865"/>
                  </a:lnTo>
                  <a:lnTo>
                    <a:pt x="527018" y="675351"/>
                  </a:lnTo>
                  <a:lnTo>
                    <a:pt x="532818" y="666938"/>
                  </a:lnTo>
                  <a:lnTo>
                    <a:pt x="559855" y="693417"/>
                  </a:lnTo>
                  <a:lnTo>
                    <a:pt x="591857" y="704597"/>
                  </a:lnTo>
                  <a:lnTo>
                    <a:pt x="624883" y="700074"/>
                  </a:lnTo>
                  <a:lnTo>
                    <a:pt x="654992" y="679448"/>
                  </a:lnTo>
                  <a:lnTo>
                    <a:pt x="665559" y="666244"/>
                  </a:lnTo>
                  <a:lnTo>
                    <a:pt x="674090" y="651101"/>
                  </a:lnTo>
                  <a:lnTo>
                    <a:pt x="680406" y="634378"/>
                  </a:lnTo>
                  <a:lnTo>
                    <a:pt x="684329" y="616430"/>
                  </a:lnTo>
                  <a:lnTo>
                    <a:pt x="718147" y="595302"/>
                  </a:lnTo>
                  <a:lnTo>
                    <a:pt x="741987" y="560855"/>
                  </a:lnTo>
                  <a:lnTo>
                    <a:pt x="753731" y="517779"/>
                  </a:lnTo>
                  <a:lnTo>
                    <a:pt x="751258" y="470761"/>
                  </a:lnTo>
                  <a:lnTo>
                    <a:pt x="749988" y="465440"/>
                  </a:lnTo>
                  <a:lnTo>
                    <a:pt x="748591" y="460233"/>
                  </a:lnTo>
                  <a:lnTo>
                    <a:pt x="746813" y="455178"/>
                  </a:lnTo>
                  <a:lnTo>
                    <a:pt x="765240" y="412793"/>
                  </a:lnTo>
                  <a:lnTo>
                    <a:pt x="771853" y="367032"/>
                  </a:lnTo>
                  <a:lnTo>
                    <a:pt x="767030" y="321369"/>
                  </a:lnTo>
                  <a:lnTo>
                    <a:pt x="751149" y="279277"/>
                  </a:lnTo>
                  <a:lnTo>
                    <a:pt x="724588" y="244231"/>
                  </a:lnTo>
                  <a:lnTo>
                    <a:pt x="683208" y="218582"/>
                  </a:lnTo>
                  <a:lnTo>
                    <a:pt x="667946" y="214628"/>
                  </a:lnTo>
                  <a:lnTo>
                    <a:pt x="659550" y="164745"/>
                  </a:lnTo>
                  <a:lnTo>
                    <a:pt x="637164" y="124164"/>
                  </a:lnTo>
                  <a:lnTo>
                    <a:pt x="604135" y="96983"/>
                  </a:lnTo>
                  <a:lnTo>
                    <a:pt x="563806" y="87297"/>
                  </a:lnTo>
                  <a:lnTo>
                    <a:pt x="549642" y="88657"/>
                  </a:lnTo>
                  <a:lnTo>
                    <a:pt x="535834" y="92403"/>
                  </a:lnTo>
                  <a:lnTo>
                    <a:pt x="522551" y="98463"/>
                  </a:lnTo>
                  <a:lnTo>
                    <a:pt x="509958" y="106766"/>
                  </a:lnTo>
                  <a:lnTo>
                    <a:pt x="493027" y="63503"/>
                  </a:lnTo>
                  <a:lnTo>
                    <a:pt x="467050" y="30185"/>
                  </a:lnTo>
                  <a:lnTo>
                    <a:pt x="434502" y="8467"/>
                  </a:lnTo>
                  <a:lnTo>
                    <a:pt x="397857" y="0"/>
                  </a:lnTo>
                  <a:lnTo>
                    <a:pt x="359590" y="6436"/>
                  </a:lnTo>
                  <a:lnTo>
                    <a:pt x="340318" y="16050"/>
                  </a:lnTo>
                  <a:lnTo>
                    <a:pt x="322760" y="29538"/>
                  </a:lnTo>
                  <a:lnTo>
                    <a:pt x="307298" y="46559"/>
                  </a:lnTo>
                  <a:lnTo>
                    <a:pt x="294312" y="66774"/>
                  </a:lnTo>
                  <a:lnTo>
                    <a:pt x="253333" y="46279"/>
                  </a:lnTo>
                  <a:lnTo>
                    <a:pt x="210805" y="42883"/>
                  </a:lnTo>
                  <a:lnTo>
                    <a:pt x="169844" y="55616"/>
                  </a:lnTo>
                  <a:lnTo>
                    <a:pt x="133565" y="83507"/>
                  </a:lnTo>
                  <a:lnTo>
                    <a:pt x="105082" y="125588"/>
                  </a:lnTo>
                  <a:lnTo>
                    <a:pt x="104193" y="127645"/>
                  </a:lnTo>
                  <a:lnTo>
                    <a:pt x="103685" y="128687"/>
                  </a:lnTo>
                  <a:lnTo>
                    <a:pt x="46345" y="148811"/>
                  </a:lnTo>
                  <a:lnTo>
                    <a:pt x="17198" y="213332"/>
                  </a:lnTo>
                  <a:lnTo>
                    <a:pt x="17073" y="234393"/>
                  </a:lnTo>
                  <a:lnTo>
                    <a:pt x="20579" y="254758"/>
                  </a:lnTo>
                  <a:lnTo>
                    <a:pt x="27539" y="273720"/>
                  </a:lnTo>
                  <a:lnTo>
                    <a:pt x="37772" y="290574"/>
                  </a:lnTo>
                  <a:lnTo>
                    <a:pt x="14799" y="316227"/>
                  </a:lnTo>
                  <a:lnTo>
                    <a:pt x="1910" y="349744"/>
                  </a:lnTo>
                  <a:lnTo>
                    <a:pt x="0" y="386855"/>
                  </a:lnTo>
                  <a:lnTo>
                    <a:pt x="9959" y="423289"/>
                  </a:lnTo>
                  <a:lnTo>
                    <a:pt x="21026" y="441511"/>
                  </a:lnTo>
                  <a:lnTo>
                    <a:pt x="34962" y="455835"/>
                  </a:lnTo>
                  <a:lnTo>
                    <a:pt x="51161" y="465755"/>
                  </a:lnTo>
                  <a:lnTo>
                    <a:pt x="69014" y="470761"/>
                  </a:lnTo>
                  <a:lnTo>
                    <a:pt x="69649" y="472958"/>
                  </a:lnTo>
                  <a:close/>
                </a:path>
                <a:path w="772159" h="705485">
                  <a:moveTo>
                    <a:pt x="83746" y="280312"/>
                  </a:moveTo>
                  <a:lnTo>
                    <a:pt x="71967" y="280288"/>
                  </a:lnTo>
                  <a:lnTo>
                    <a:pt x="60378" y="282485"/>
                  </a:lnTo>
                  <a:lnTo>
                    <a:pt x="49170" y="286847"/>
                  </a:lnTo>
                  <a:lnTo>
                    <a:pt x="38534" y="293317"/>
                  </a:lnTo>
                </a:path>
                <a:path w="772159" h="705485">
                  <a:moveTo>
                    <a:pt x="123751" y="138008"/>
                  </a:moveTo>
                  <a:lnTo>
                    <a:pt x="117401" y="134859"/>
                  </a:lnTo>
                  <a:lnTo>
                    <a:pt x="110670" y="132763"/>
                  </a:lnTo>
                  <a:lnTo>
                    <a:pt x="103939" y="131773"/>
                  </a:lnTo>
                </a:path>
                <a:path w="772159" h="705485">
                  <a:moveTo>
                    <a:pt x="294312" y="69619"/>
                  </a:moveTo>
                  <a:lnTo>
                    <a:pt x="290857" y="76415"/>
                  </a:lnTo>
                  <a:lnTo>
                    <a:pt x="287724" y="83422"/>
                  </a:lnTo>
                  <a:lnTo>
                    <a:pt x="284900" y="90627"/>
                  </a:lnTo>
                  <a:lnTo>
                    <a:pt x="282374" y="98016"/>
                  </a:lnTo>
                </a:path>
                <a:path w="772159" h="705485">
                  <a:moveTo>
                    <a:pt x="514784" y="140421"/>
                  </a:moveTo>
                  <a:lnTo>
                    <a:pt x="514121" y="132523"/>
                  </a:lnTo>
                  <a:lnTo>
                    <a:pt x="513101" y="124688"/>
                  </a:lnTo>
                  <a:lnTo>
                    <a:pt x="511748" y="116931"/>
                  </a:lnTo>
                  <a:lnTo>
                    <a:pt x="510085" y="109268"/>
                  </a:lnTo>
                </a:path>
                <a:path w="772159" h="705485">
                  <a:moveTo>
                    <a:pt x="609526" y="332903"/>
                  </a:moveTo>
                  <a:lnTo>
                    <a:pt x="633757" y="312526"/>
                  </a:lnTo>
                  <a:lnTo>
                    <a:pt x="652119" y="285111"/>
                  </a:lnTo>
                  <a:lnTo>
                    <a:pt x="663694" y="252484"/>
                  </a:lnTo>
                  <a:lnTo>
                    <a:pt x="667565" y="216469"/>
                  </a:lnTo>
                </a:path>
                <a:path w="772159" h="705485">
                  <a:moveTo>
                    <a:pt x="746432" y="456893"/>
                  </a:moveTo>
                  <a:lnTo>
                    <a:pt x="741564" y="444636"/>
                  </a:lnTo>
                  <a:lnTo>
                    <a:pt x="735589" y="433201"/>
                  </a:lnTo>
                  <a:lnTo>
                    <a:pt x="728591" y="422699"/>
                  </a:lnTo>
                  <a:lnTo>
                    <a:pt x="720651" y="413243"/>
                  </a:lnTo>
                </a:path>
                <a:path w="772159" h="705485">
                  <a:moveTo>
                    <a:pt x="684456" y="618881"/>
                  </a:moveTo>
                  <a:lnTo>
                    <a:pt x="685472" y="612087"/>
                  </a:lnTo>
                  <a:lnTo>
                    <a:pt x="685853" y="605178"/>
                  </a:lnTo>
                  <a:lnTo>
                    <a:pt x="685853" y="598269"/>
                  </a:lnTo>
                </a:path>
                <a:path w="772159" h="705485">
                  <a:moveTo>
                    <a:pt x="519356" y="642935"/>
                  </a:moveTo>
                  <a:lnTo>
                    <a:pt x="522045" y="649941"/>
                  </a:lnTo>
                  <a:lnTo>
                    <a:pt x="525150" y="656675"/>
                  </a:lnTo>
                  <a:lnTo>
                    <a:pt x="528661" y="663111"/>
                  </a:lnTo>
                  <a:lnTo>
                    <a:pt x="532564" y="669224"/>
                  </a:lnTo>
                </a:path>
                <a:path w="772159" h="705485">
                  <a:moveTo>
                    <a:pt x="395404" y="630400"/>
                  </a:moveTo>
                  <a:lnTo>
                    <a:pt x="396801" y="638261"/>
                  </a:lnTo>
                  <a:lnTo>
                    <a:pt x="398960" y="645881"/>
                  </a:lnTo>
                  <a:lnTo>
                    <a:pt x="401881" y="653082"/>
                  </a:lnTo>
                </a:path>
                <a:path w="772159" h="705485">
                  <a:moveTo>
                    <a:pt x="249989" y="622704"/>
                  </a:moveTo>
                  <a:lnTo>
                    <a:pt x="256228" y="617865"/>
                  </a:lnTo>
                  <a:lnTo>
                    <a:pt x="262181" y="612576"/>
                  </a:lnTo>
                  <a:lnTo>
                    <a:pt x="267848" y="606848"/>
                  </a:lnTo>
                  <a:lnTo>
                    <a:pt x="273230" y="600695"/>
                  </a:lnTo>
                </a:path>
                <a:path w="772159" h="705485">
                  <a:moveTo>
                    <a:pt x="73713" y="449806"/>
                  </a:moveTo>
                  <a:lnTo>
                    <a:pt x="71808" y="457375"/>
                  </a:lnTo>
                  <a:lnTo>
                    <a:pt x="70538" y="465110"/>
                  </a:lnTo>
                  <a:lnTo>
                    <a:pt x="69649" y="472946"/>
                  </a:lnTo>
                </a:path>
              </a:pathLst>
            </a:custGeom>
            <a:ln w="3175">
              <a:solidFill>
                <a:srgbClr val="213A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995507" y="4480327"/>
              <a:ext cx="552450" cy="457200"/>
            </a:xfrm>
            <a:custGeom>
              <a:avLst/>
              <a:gdLst/>
              <a:ahLst/>
              <a:cxnLst/>
              <a:rect l="l" t="t" r="r" b="b"/>
              <a:pathLst>
                <a:path w="552450" h="457200">
                  <a:moveTo>
                    <a:pt x="291641" y="0"/>
                  </a:moveTo>
                  <a:lnTo>
                    <a:pt x="243687" y="9933"/>
                  </a:lnTo>
                  <a:lnTo>
                    <a:pt x="210736" y="42777"/>
                  </a:lnTo>
                  <a:lnTo>
                    <a:pt x="173793" y="27926"/>
                  </a:lnTo>
                  <a:lnTo>
                    <a:pt x="135981" y="30172"/>
                  </a:lnTo>
                  <a:lnTo>
                    <a:pt x="101669" y="48277"/>
                  </a:lnTo>
                  <a:lnTo>
                    <a:pt x="74846" y="81639"/>
                  </a:lnTo>
                  <a:lnTo>
                    <a:pt x="74211" y="83036"/>
                  </a:lnTo>
                  <a:lnTo>
                    <a:pt x="52135" y="85054"/>
                  </a:lnTo>
                  <a:lnTo>
                    <a:pt x="33143" y="96037"/>
                  </a:lnTo>
                  <a:lnTo>
                    <a:pt x="19222" y="114236"/>
                  </a:lnTo>
                  <a:lnTo>
                    <a:pt x="12362" y="137900"/>
                  </a:lnTo>
                  <a:lnTo>
                    <a:pt x="12269" y="151540"/>
                  </a:lnTo>
                  <a:lnTo>
                    <a:pt x="14759" y="164728"/>
                  </a:lnTo>
                  <a:lnTo>
                    <a:pt x="19702" y="177012"/>
                  </a:lnTo>
                  <a:lnTo>
                    <a:pt x="26967" y="187938"/>
                  </a:lnTo>
                  <a:lnTo>
                    <a:pt x="10548" y="204624"/>
                  </a:lnTo>
                  <a:lnTo>
                    <a:pt x="1345" y="226371"/>
                  </a:lnTo>
                  <a:lnTo>
                    <a:pt x="0" y="250428"/>
                  </a:lnTo>
                  <a:lnTo>
                    <a:pt x="7155" y="274044"/>
                  </a:lnTo>
                  <a:lnTo>
                    <a:pt x="15031" y="285920"/>
                  </a:lnTo>
                  <a:lnTo>
                    <a:pt x="25015" y="295237"/>
                  </a:lnTo>
                  <a:lnTo>
                    <a:pt x="36641" y="301672"/>
                  </a:lnTo>
                  <a:lnTo>
                    <a:pt x="49446" y="304905"/>
                  </a:lnTo>
                  <a:lnTo>
                    <a:pt x="49827" y="306302"/>
                  </a:lnTo>
                  <a:lnTo>
                    <a:pt x="52054" y="344838"/>
                  </a:lnTo>
                  <a:lnTo>
                    <a:pt x="91368" y="403099"/>
                  </a:lnTo>
                  <a:lnTo>
                    <a:pt x="138126" y="416617"/>
                  </a:lnTo>
                  <a:lnTo>
                    <a:pt x="152332" y="414791"/>
                  </a:lnTo>
                  <a:lnTo>
                    <a:pt x="166086" y="410346"/>
                  </a:lnTo>
                  <a:lnTo>
                    <a:pt x="179113" y="403330"/>
                  </a:lnTo>
                  <a:lnTo>
                    <a:pt x="196288" y="426920"/>
                  </a:lnTo>
                  <a:lnTo>
                    <a:pt x="219356" y="440795"/>
                  </a:lnTo>
                  <a:lnTo>
                    <a:pt x="245354" y="443906"/>
                  </a:lnTo>
                  <a:lnTo>
                    <a:pt x="271315" y="435207"/>
                  </a:lnTo>
                  <a:lnTo>
                    <a:pt x="277157" y="431651"/>
                  </a:lnTo>
                  <a:lnTo>
                    <a:pt x="282491" y="427333"/>
                  </a:lnTo>
                  <a:lnTo>
                    <a:pt x="287190" y="421999"/>
                  </a:lnTo>
                  <a:lnTo>
                    <a:pt x="300789" y="441729"/>
                  </a:lnTo>
                  <a:lnTo>
                    <a:pt x="319401" y="453638"/>
                  </a:lnTo>
                  <a:lnTo>
                    <a:pt x="340608" y="456807"/>
                  </a:lnTo>
                  <a:lnTo>
                    <a:pt x="361993" y="450320"/>
                  </a:lnTo>
                  <a:lnTo>
                    <a:pt x="367532" y="446732"/>
                  </a:lnTo>
                  <a:lnTo>
                    <a:pt x="372677" y="442477"/>
                  </a:lnTo>
                  <a:lnTo>
                    <a:pt x="377370" y="437604"/>
                  </a:lnTo>
                  <a:lnTo>
                    <a:pt x="381551" y="432159"/>
                  </a:lnTo>
                  <a:lnTo>
                    <a:pt x="400867" y="449306"/>
                  </a:lnTo>
                  <a:lnTo>
                    <a:pt x="423779" y="456559"/>
                  </a:lnTo>
                  <a:lnTo>
                    <a:pt x="447452" y="453644"/>
                  </a:lnTo>
                  <a:lnTo>
                    <a:pt x="469054" y="440287"/>
                  </a:lnTo>
                  <a:lnTo>
                    <a:pt x="476579" y="431682"/>
                  </a:lnTo>
                  <a:lnTo>
                    <a:pt x="482675" y="421840"/>
                  </a:lnTo>
                  <a:lnTo>
                    <a:pt x="487199" y="410997"/>
                  </a:lnTo>
                  <a:lnTo>
                    <a:pt x="490009" y="399393"/>
                  </a:lnTo>
                  <a:lnTo>
                    <a:pt x="514207" y="385683"/>
                  </a:lnTo>
                  <a:lnTo>
                    <a:pt x="531284" y="363341"/>
                  </a:lnTo>
                  <a:lnTo>
                    <a:pt x="539694" y="335403"/>
                  </a:lnTo>
                  <a:lnTo>
                    <a:pt x="537888" y="304905"/>
                  </a:lnTo>
                  <a:lnTo>
                    <a:pt x="535983" y="298047"/>
                  </a:lnTo>
                  <a:lnTo>
                    <a:pt x="534713" y="294745"/>
                  </a:lnTo>
                  <a:lnTo>
                    <a:pt x="549896" y="259978"/>
                  </a:lnTo>
                  <a:lnTo>
                    <a:pt x="541446" y="187160"/>
                  </a:lnTo>
                  <a:lnTo>
                    <a:pt x="509597" y="150951"/>
                  </a:lnTo>
                  <a:lnTo>
                    <a:pt x="478325" y="138789"/>
                  </a:lnTo>
                  <a:lnTo>
                    <a:pt x="472249" y="106422"/>
                  </a:lnTo>
                  <a:lnTo>
                    <a:pt x="456195" y="80067"/>
                  </a:lnTo>
                  <a:lnTo>
                    <a:pt x="432569" y="62404"/>
                  </a:lnTo>
                  <a:lnTo>
                    <a:pt x="403776" y="56112"/>
                  </a:lnTo>
                  <a:lnTo>
                    <a:pt x="393582" y="57007"/>
                  </a:lnTo>
                  <a:lnTo>
                    <a:pt x="383663" y="59461"/>
                  </a:lnTo>
                  <a:lnTo>
                    <a:pt x="374147" y="63416"/>
                  </a:lnTo>
                  <a:lnTo>
                    <a:pt x="365168" y="68812"/>
                  </a:lnTo>
                  <a:lnTo>
                    <a:pt x="348930" y="34682"/>
                  </a:lnTo>
                  <a:lnTo>
                    <a:pt x="323274" y="11043"/>
                  </a:lnTo>
                  <a:lnTo>
                    <a:pt x="29164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995507" y="4480327"/>
              <a:ext cx="552450" cy="457200"/>
            </a:xfrm>
            <a:custGeom>
              <a:avLst/>
              <a:gdLst/>
              <a:ahLst/>
              <a:cxnLst/>
              <a:rect l="l" t="t" r="r" b="b"/>
              <a:pathLst>
                <a:path w="552450" h="457200">
                  <a:moveTo>
                    <a:pt x="49827" y="306302"/>
                  </a:moveTo>
                  <a:lnTo>
                    <a:pt x="52054" y="344838"/>
                  </a:lnTo>
                  <a:lnTo>
                    <a:pt x="91368" y="403099"/>
                  </a:lnTo>
                  <a:lnTo>
                    <a:pt x="138126" y="416617"/>
                  </a:lnTo>
                  <a:lnTo>
                    <a:pt x="152332" y="414791"/>
                  </a:lnTo>
                  <a:lnTo>
                    <a:pt x="166086" y="410346"/>
                  </a:lnTo>
                  <a:lnTo>
                    <a:pt x="179113" y="403330"/>
                  </a:lnTo>
                  <a:lnTo>
                    <a:pt x="196288" y="426920"/>
                  </a:lnTo>
                  <a:lnTo>
                    <a:pt x="219356" y="440795"/>
                  </a:lnTo>
                  <a:lnTo>
                    <a:pt x="245354" y="443906"/>
                  </a:lnTo>
                  <a:lnTo>
                    <a:pt x="271315" y="435207"/>
                  </a:lnTo>
                  <a:lnTo>
                    <a:pt x="277157" y="431651"/>
                  </a:lnTo>
                  <a:lnTo>
                    <a:pt x="282491" y="427333"/>
                  </a:lnTo>
                  <a:lnTo>
                    <a:pt x="287190" y="421999"/>
                  </a:lnTo>
                  <a:lnTo>
                    <a:pt x="300789" y="441729"/>
                  </a:lnTo>
                  <a:lnTo>
                    <a:pt x="319401" y="453638"/>
                  </a:lnTo>
                  <a:lnTo>
                    <a:pt x="340608" y="456807"/>
                  </a:lnTo>
                  <a:lnTo>
                    <a:pt x="361993" y="450320"/>
                  </a:lnTo>
                  <a:lnTo>
                    <a:pt x="367532" y="446732"/>
                  </a:lnTo>
                  <a:lnTo>
                    <a:pt x="372677" y="442477"/>
                  </a:lnTo>
                  <a:lnTo>
                    <a:pt x="377370" y="437604"/>
                  </a:lnTo>
                  <a:lnTo>
                    <a:pt x="381551" y="432159"/>
                  </a:lnTo>
                  <a:lnTo>
                    <a:pt x="400867" y="449306"/>
                  </a:lnTo>
                  <a:lnTo>
                    <a:pt x="423779" y="456559"/>
                  </a:lnTo>
                  <a:lnTo>
                    <a:pt x="447452" y="453644"/>
                  </a:lnTo>
                  <a:lnTo>
                    <a:pt x="469054" y="440287"/>
                  </a:lnTo>
                  <a:lnTo>
                    <a:pt x="476579" y="431682"/>
                  </a:lnTo>
                  <a:lnTo>
                    <a:pt x="482675" y="421840"/>
                  </a:lnTo>
                  <a:lnTo>
                    <a:pt x="487199" y="410997"/>
                  </a:lnTo>
                  <a:lnTo>
                    <a:pt x="490009" y="399393"/>
                  </a:lnTo>
                  <a:lnTo>
                    <a:pt x="514207" y="385683"/>
                  </a:lnTo>
                  <a:lnTo>
                    <a:pt x="531284" y="363341"/>
                  </a:lnTo>
                  <a:lnTo>
                    <a:pt x="539694" y="335403"/>
                  </a:lnTo>
                  <a:lnTo>
                    <a:pt x="537888" y="304905"/>
                  </a:lnTo>
                  <a:lnTo>
                    <a:pt x="536999" y="301476"/>
                  </a:lnTo>
                  <a:lnTo>
                    <a:pt x="535983" y="298047"/>
                  </a:lnTo>
                  <a:lnTo>
                    <a:pt x="534713" y="294745"/>
                  </a:lnTo>
                  <a:lnTo>
                    <a:pt x="549896" y="259978"/>
                  </a:lnTo>
                  <a:lnTo>
                    <a:pt x="541446" y="187160"/>
                  </a:lnTo>
                  <a:lnTo>
                    <a:pt x="509597" y="150951"/>
                  </a:lnTo>
                  <a:lnTo>
                    <a:pt x="478325" y="138789"/>
                  </a:lnTo>
                  <a:lnTo>
                    <a:pt x="472249" y="106422"/>
                  </a:lnTo>
                  <a:lnTo>
                    <a:pt x="456195" y="80067"/>
                  </a:lnTo>
                  <a:lnTo>
                    <a:pt x="432569" y="62404"/>
                  </a:lnTo>
                  <a:lnTo>
                    <a:pt x="403776" y="56112"/>
                  </a:lnTo>
                  <a:lnTo>
                    <a:pt x="393582" y="57007"/>
                  </a:lnTo>
                  <a:lnTo>
                    <a:pt x="383663" y="59461"/>
                  </a:lnTo>
                  <a:lnTo>
                    <a:pt x="374147" y="63416"/>
                  </a:lnTo>
                  <a:lnTo>
                    <a:pt x="365168" y="68812"/>
                  </a:lnTo>
                  <a:lnTo>
                    <a:pt x="348930" y="34682"/>
                  </a:lnTo>
                  <a:lnTo>
                    <a:pt x="323274" y="11043"/>
                  </a:lnTo>
                  <a:lnTo>
                    <a:pt x="291641" y="0"/>
                  </a:lnTo>
                  <a:lnTo>
                    <a:pt x="257472" y="3661"/>
                  </a:lnTo>
                  <a:lnTo>
                    <a:pt x="243687" y="9933"/>
                  </a:lnTo>
                  <a:lnTo>
                    <a:pt x="231104" y="18694"/>
                  </a:lnTo>
                  <a:lnTo>
                    <a:pt x="220021" y="29718"/>
                  </a:lnTo>
                  <a:lnTo>
                    <a:pt x="210736" y="42777"/>
                  </a:lnTo>
                  <a:lnTo>
                    <a:pt x="173793" y="27926"/>
                  </a:lnTo>
                  <a:lnTo>
                    <a:pt x="101669" y="48277"/>
                  </a:lnTo>
                  <a:lnTo>
                    <a:pt x="75227" y="81004"/>
                  </a:lnTo>
                  <a:lnTo>
                    <a:pt x="74592" y="82274"/>
                  </a:lnTo>
                  <a:lnTo>
                    <a:pt x="74211" y="83036"/>
                  </a:lnTo>
                  <a:lnTo>
                    <a:pt x="33143" y="96037"/>
                  </a:lnTo>
                  <a:lnTo>
                    <a:pt x="12362" y="137900"/>
                  </a:lnTo>
                  <a:lnTo>
                    <a:pt x="12269" y="151540"/>
                  </a:lnTo>
                  <a:lnTo>
                    <a:pt x="14759" y="164728"/>
                  </a:lnTo>
                  <a:lnTo>
                    <a:pt x="19702" y="177012"/>
                  </a:lnTo>
                  <a:lnTo>
                    <a:pt x="26967" y="187938"/>
                  </a:lnTo>
                  <a:lnTo>
                    <a:pt x="10548" y="204624"/>
                  </a:lnTo>
                  <a:lnTo>
                    <a:pt x="1345" y="226371"/>
                  </a:lnTo>
                  <a:lnTo>
                    <a:pt x="0" y="250428"/>
                  </a:lnTo>
                  <a:lnTo>
                    <a:pt x="7155" y="274044"/>
                  </a:lnTo>
                  <a:lnTo>
                    <a:pt x="15031" y="285920"/>
                  </a:lnTo>
                  <a:lnTo>
                    <a:pt x="25015" y="295237"/>
                  </a:lnTo>
                  <a:lnTo>
                    <a:pt x="36641" y="301672"/>
                  </a:lnTo>
                  <a:lnTo>
                    <a:pt x="49446" y="304905"/>
                  </a:lnTo>
                  <a:lnTo>
                    <a:pt x="49827" y="306302"/>
                  </a:lnTo>
                  <a:close/>
                </a:path>
                <a:path w="552450" h="457200">
                  <a:moveTo>
                    <a:pt x="59987" y="181334"/>
                  </a:moveTo>
                  <a:lnTo>
                    <a:pt x="51534" y="181306"/>
                  </a:lnTo>
                  <a:lnTo>
                    <a:pt x="43223" y="182731"/>
                  </a:lnTo>
                  <a:lnTo>
                    <a:pt x="35198" y="185584"/>
                  </a:lnTo>
                  <a:lnTo>
                    <a:pt x="27602" y="189843"/>
                  </a:lnTo>
                </a:path>
                <a:path w="552450" h="457200">
                  <a:moveTo>
                    <a:pt x="88562" y="89005"/>
                  </a:moveTo>
                  <a:lnTo>
                    <a:pt x="83990" y="86973"/>
                  </a:lnTo>
                  <a:lnTo>
                    <a:pt x="79291" y="85703"/>
                  </a:lnTo>
                  <a:lnTo>
                    <a:pt x="74465" y="84941"/>
                  </a:lnTo>
                </a:path>
                <a:path w="552450" h="457200">
                  <a:moveTo>
                    <a:pt x="210736" y="44682"/>
                  </a:moveTo>
                  <a:lnTo>
                    <a:pt x="207307" y="50397"/>
                  </a:lnTo>
                  <a:lnTo>
                    <a:pt x="204386" y="56620"/>
                  </a:lnTo>
                  <a:lnTo>
                    <a:pt x="202227" y="63097"/>
                  </a:lnTo>
                </a:path>
                <a:path w="552450" h="457200">
                  <a:moveTo>
                    <a:pt x="368597" y="90656"/>
                  </a:moveTo>
                  <a:lnTo>
                    <a:pt x="368089" y="83798"/>
                  </a:lnTo>
                  <a:lnTo>
                    <a:pt x="366946" y="76940"/>
                  </a:lnTo>
                  <a:lnTo>
                    <a:pt x="365168" y="70336"/>
                  </a:lnTo>
                </a:path>
                <a:path w="552450" h="457200">
                  <a:moveTo>
                    <a:pt x="436415" y="215497"/>
                  </a:moveTo>
                  <a:lnTo>
                    <a:pt x="453765" y="202261"/>
                  </a:lnTo>
                  <a:lnTo>
                    <a:pt x="466911" y="184477"/>
                  </a:lnTo>
                  <a:lnTo>
                    <a:pt x="475224" y="163312"/>
                  </a:lnTo>
                  <a:lnTo>
                    <a:pt x="478071" y="139932"/>
                  </a:lnTo>
                </a:path>
                <a:path w="552450" h="457200">
                  <a:moveTo>
                    <a:pt x="534459" y="295888"/>
                  </a:moveTo>
                  <a:lnTo>
                    <a:pt x="530992" y="287944"/>
                  </a:lnTo>
                  <a:lnTo>
                    <a:pt x="526728" y="280537"/>
                  </a:lnTo>
                  <a:lnTo>
                    <a:pt x="521725" y="273724"/>
                  </a:lnTo>
                  <a:lnTo>
                    <a:pt x="516044" y="267567"/>
                  </a:lnTo>
                </a:path>
                <a:path w="552450" h="457200">
                  <a:moveTo>
                    <a:pt x="490136" y="400917"/>
                  </a:moveTo>
                  <a:lnTo>
                    <a:pt x="490771" y="396599"/>
                  </a:lnTo>
                  <a:lnTo>
                    <a:pt x="491152" y="392027"/>
                  </a:lnTo>
                  <a:lnTo>
                    <a:pt x="491025" y="387582"/>
                  </a:lnTo>
                </a:path>
                <a:path w="552450" h="457200">
                  <a:moveTo>
                    <a:pt x="371772" y="416538"/>
                  </a:moveTo>
                  <a:lnTo>
                    <a:pt x="374185" y="422761"/>
                  </a:lnTo>
                  <a:lnTo>
                    <a:pt x="377487" y="428476"/>
                  </a:lnTo>
                  <a:lnTo>
                    <a:pt x="381297" y="433556"/>
                  </a:lnTo>
                </a:path>
                <a:path w="552450" h="457200">
                  <a:moveTo>
                    <a:pt x="283126" y="408410"/>
                  </a:moveTo>
                  <a:lnTo>
                    <a:pt x="284142" y="413490"/>
                  </a:lnTo>
                  <a:lnTo>
                    <a:pt x="285666" y="418443"/>
                  </a:lnTo>
                  <a:lnTo>
                    <a:pt x="287698" y="423142"/>
                  </a:lnTo>
                </a:path>
                <a:path w="552450" h="457200">
                  <a:moveTo>
                    <a:pt x="178986" y="403457"/>
                  </a:moveTo>
                  <a:lnTo>
                    <a:pt x="185082" y="399393"/>
                  </a:lnTo>
                  <a:lnTo>
                    <a:pt x="190670" y="394694"/>
                  </a:lnTo>
                  <a:lnTo>
                    <a:pt x="195623" y="389106"/>
                  </a:lnTo>
                </a:path>
                <a:path w="552450" h="457200">
                  <a:moveTo>
                    <a:pt x="52748" y="291316"/>
                  </a:moveTo>
                  <a:lnTo>
                    <a:pt x="51478" y="296142"/>
                  </a:lnTo>
                  <a:lnTo>
                    <a:pt x="50462" y="301222"/>
                  </a:lnTo>
                  <a:lnTo>
                    <a:pt x="49827" y="306302"/>
                  </a:lnTo>
                </a:path>
              </a:pathLst>
            </a:custGeom>
            <a:ln w="3175">
              <a:solidFill>
                <a:srgbClr val="213A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7">
            <a:extLst>
              <a:ext uri="{FF2B5EF4-FFF2-40B4-BE49-F238E27FC236}">
                <a16:creationId xmlns:a16="http://schemas.microsoft.com/office/drawing/2014/main" id="{231BF440-39FA-4087-84CC-2EEC0BBDA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magine 10" descr="Immagine che contiene aria aperta, veicolo, Veicolo terrestre, testo&#10;&#10;Descrizione generata automaticamente">
            <a:extLst>
              <a:ext uri="{FF2B5EF4-FFF2-40B4-BE49-F238E27FC236}">
                <a16:creationId xmlns:a16="http://schemas.microsoft.com/office/drawing/2014/main" id="{5F0AF9BF-945B-457A-1B80-55DCB360A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50" r="-2" b="576"/>
          <a:stretch/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13" name="Immagine 12" descr="Immagine che contiene trasporto, treno, aria aperta, binari&#10;&#10;Descrizione generata automaticamente">
            <a:extLst>
              <a:ext uri="{FF2B5EF4-FFF2-40B4-BE49-F238E27FC236}">
                <a16:creationId xmlns:a16="http://schemas.microsoft.com/office/drawing/2014/main" id="{D650E9ED-92B5-5B06-6CDD-77D30673FE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1" r="-2" b="-2"/>
          <a:stretch/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F04E4CBA-303B-48BD-8451-C2701CB0E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2" name="Freeform: Shape 21">
            <a:extLst>
              <a:ext uri="{FF2B5EF4-FFF2-40B4-BE49-F238E27FC236}">
                <a16:creationId xmlns:a16="http://schemas.microsoft.com/office/drawing/2014/main" id="{F6CA58B3-AFCC-4A40-9882-50D50808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FE1A8DB-F283-F458-7BF9-57B536E05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859536"/>
            <a:ext cx="4832802" cy="124358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kern="1200" spc="-2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Trasporto Pubblico vs Trasporto Privato: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A00AE6B-AA30-4CF8-BA6F-339B780A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4AB5681-4FF0-977C-C49A-FFCB74C053E1}"/>
              </a:ext>
            </a:extLst>
          </p:cNvPr>
          <p:cNvSpPr txBox="1"/>
          <p:nvPr/>
        </p:nvSpPr>
        <p:spPr>
          <a:xfrm>
            <a:off x="448055" y="2575222"/>
            <a:ext cx="4832803" cy="36643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E’ </a:t>
            </a:r>
            <a:r>
              <a:rPr lang="en-US" sz="2000" dirty="0" err="1"/>
              <a:t>più</a:t>
            </a:r>
            <a:r>
              <a:rPr lang="en-US" sz="2000" dirty="0"/>
              <a:t> </a:t>
            </a:r>
            <a:r>
              <a:rPr lang="en-US" sz="2000" dirty="0" err="1"/>
              <a:t>economico</a:t>
            </a:r>
            <a:endParaRPr lang="en-US" sz="20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Riduce</a:t>
            </a:r>
            <a:r>
              <a:rPr lang="en-US" sz="2000" dirty="0"/>
              <a:t> il </a:t>
            </a:r>
            <a:r>
              <a:rPr lang="en-US" sz="2000" dirty="0" err="1"/>
              <a:t>traffico</a:t>
            </a:r>
            <a:endParaRPr lang="en-US" sz="20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E’ </a:t>
            </a:r>
            <a:r>
              <a:rPr lang="en-US" sz="2000" dirty="0" err="1"/>
              <a:t>più</a:t>
            </a:r>
            <a:r>
              <a:rPr lang="en-US" sz="2000" dirty="0"/>
              <a:t> veloce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Riduce</a:t>
            </a:r>
            <a:r>
              <a:rPr lang="en-US" sz="2000" dirty="0"/>
              <a:t> le </a:t>
            </a:r>
            <a:r>
              <a:rPr lang="en-US" sz="2000" dirty="0" err="1"/>
              <a:t>emissioni</a:t>
            </a:r>
            <a:r>
              <a:rPr lang="en-US" sz="2000" dirty="0"/>
              <a:t> di CO2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È </a:t>
            </a:r>
            <a:r>
              <a:rPr lang="en-US" sz="2000" dirty="0" err="1"/>
              <a:t>più</a:t>
            </a:r>
            <a:r>
              <a:rPr lang="en-US" sz="2000" dirty="0"/>
              <a:t> </a:t>
            </a:r>
            <a:r>
              <a:rPr lang="en-US" sz="2000" dirty="0" err="1"/>
              <a:t>sicuro</a:t>
            </a:r>
            <a:r>
              <a:rPr lang="en-US" sz="2000" dirty="0"/>
              <a:t> rispetto </a:t>
            </a:r>
            <a:r>
              <a:rPr lang="en-US" sz="2000" dirty="0" err="1"/>
              <a:t>alla</a:t>
            </a:r>
            <a:r>
              <a:rPr lang="en-US" sz="2000" dirty="0"/>
              <a:t> </a:t>
            </a:r>
            <a:r>
              <a:rPr lang="en-US" sz="2000" dirty="0" err="1"/>
              <a:t>guida</a:t>
            </a:r>
            <a:r>
              <a:rPr lang="en-US" sz="2000" dirty="0"/>
              <a:t> di un auto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Riduce</a:t>
            </a:r>
            <a:r>
              <a:rPr lang="en-US" sz="2000" dirty="0"/>
              <a:t> </a:t>
            </a:r>
            <a:r>
              <a:rPr lang="en-US" sz="2000" dirty="0" err="1"/>
              <a:t>l’inquinamento</a:t>
            </a:r>
            <a:r>
              <a:rPr lang="en-US" sz="2000" dirty="0"/>
              <a:t> </a:t>
            </a:r>
            <a:r>
              <a:rPr lang="en-US" sz="2000" dirty="0" err="1"/>
              <a:t>nelle</a:t>
            </a:r>
            <a:r>
              <a:rPr lang="en-US" sz="2000" dirty="0"/>
              <a:t> </a:t>
            </a:r>
            <a:r>
              <a:rPr lang="en-US" sz="2000" dirty="0" err="1"/>
              <a:t>città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45718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testo, Carattere, diagramma, disegno&#10;&#10;Descrizione generata automaticamente">
            <a:extLst>
              <a:ext uri="{FF2B5EF4-FFF2-40B4-BE49-F238E27FC236}">
                <a16:creationId xmlns:a16="http://schemas.microsoft.com/office/drawing/2014/main" id="{3AE0D280-1B88-587D-CF5A-A9EBD196B1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2" y="1042987"/>
            <a:ext cx="11420475" cy="4772025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1697D98-CC1D-0209-9801-BB39CEA2A315}"/>
              </a:ext>
            </a:extLst>
          </p:cNvPr>
          <p:cNvSpPr txBox="1"/>
          <p:nvPr/>
        </p:nvSpPr>
        <p:spPr>
          <a:xfrm>
            <a:off x="833120" y="6075680"/>
            <a:ext cx="33657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CO2 consumata per chilometro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60434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numero, Carattere&#10;&#10;Descrizione generata automaticamente">
            <a:extLst>
              <a:ext uri="{FF2B5EF4-FFF2-40B4-BE49-F238E27FC236}">
                <a16:creationId xmlns:a16="http://schemas.microsoft.com/office/drawing/2014/main" id="{078D24D4-8D8F-C9CF-5D63-FBEBA51228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52" y="1920240"/>
            <a:ext cx="7290250" cy="38100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40E3315-BD5F-134E-35B7-0514769E5360}"/>
              </a:ext>
            </a:extLst>
          </p:cNvPr>
          <p:cNvSpPr txBox="1"/>
          <p:nvPr/>
        </p:nvSpPr>
        <p:spPr>
          <a:xfrm>
            <a:off x="1471749" y="708485"/>
            <a:ext cx="90133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La quantità di CO2 che un albero assorbe nel corso della sua vita non è sufficiente a compensare le emissioni prodotte da un'auto durante il suo ciclo </a:t>
            </a:r>
            <a:r>
              <a:rPr lang="it-IT"/>
              <a:t>di vita.</a:t>
            </a:r>
            <a:endParaRPr lang="it-IT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AD2CF17-8BF8-EEBD-CA22-B7979EEFDF3E}"/>
              </a:ext>
            </a:extLst>
          </p:cNvPr>
          <p:cNvSpPr txBox="1"/>
          <p:nvPr/>
        </p:nvSpPr>
        <p:spPr>
          <a:xfrm>
            <a:off x="7815944" y="1572794"/>
            <a:ext cx="373597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 albero di medie dimensioni: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Supponiamo che assorba circa 150 kg di CO2 all'anno, come quelli in figura. Per semplificare, diciamo che vive 50 anni. Quindi, in tutta la sua vita, questo albero assorbirà circa </a:t>
            </a: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150 kg/anno 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* 50 anni = </a:t>
            </a:r>
            <a:r>
              <a:rPr kumimoji="0" lang="it-IT" altLang="it-IT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7500 kg di CO2.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Un'auto media: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Una macchina di medie dimensioni, durante il suo ciclo di vita (produzione, utilizzo e smaltimento) invece, può emettere </a:t>
            </a:r>
            <a:r>
              <a:rPr lang="it-IT" dirty="0"/>
              <a:t>diverse tonnellate di CO2. Anche considerando un'auto molto efficiente, parliamo di </a:t>
            </a:r>
            <a:r>
              <a:rPr lang="it-IT" b="1" dirty="0"/>
              <a:t>almeno 1.5 tonnellate di CO2 all’anno.</a:t>
            </a:r>
          </a:p>
        </p:txBody>
      </p:sp>
    </p:spTree>
    <p:extLst>
      <p:ext uri="{BB962C8B-B14F-4D97-AF65-F5344CB8AC3E}">
        <p14:creationId xmlns:p14="http://schemas.microsoft.com/office/powerpoint/2010/main" val="2123047900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9629775" y="76200"/>
            <a:ext cx="2375535" cy="371475"/>
            <a:chOff x="9629775" y="76200"/>
            <a:chExt cx="2375535" cy="3714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32368" y="109080"/>
              <a:ext cx="1772445" cy="20093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29775" y="76200"/>
              <a:ext cx="561975" cy="37147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102723" y="647156"/>
            <a:ext cx="4422140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21505F"/>
                </a:solidFill>
                <a:latin typeface="Trebuchet MS"/>
                <a:cs typeface="Trebuchet MS"/>
              </a:rPr>
              <a:t>B</a:t>
            </a:r>
            <a:r>
              <a:rPr lang="it-IT" sz="1800" b="1" dirty="0" err="1">
                <a:solidFill>
                  <a:srgbClr val="21505F"/>
                </a:solidFill>
                <a:latin typeface="Trebuchet MS"/>
                <a:cs typeface="Trebuchet MS"/>
              </a:rPr>
              <a:t>enefici</a:t>
            </a:r>
            <a:r>
              <a:rPr lang="it-IT" sz="1800" b="1" dirty="0">
                <a:solidFill>
                  <a:srgbClr val="21505F"/>
                </a:solidFill>
                <a:latin typeface="Trebuchet MS"/>
                <a:cs typeface="Trebuchet MS"/>
              </a:rPr>
              <a:t> del trasporto pubblico</a:t>
            </a:r>
            <a:r>
              <a:rPr sz="1800" b="1" spc="-10" dirty="0">
                <a:solidFill>
                  <a:srgbClr val="21505F"/>
                </a:solidFill>
                <a:latin typeface="Trebuchet MS"/>
                <a:cs typeface="Trebuchet MS"/>
              </a:rPr>
              <a:t>:</a:t>
            </a:r>
            <a:endParaRPr sz="1800" b="1" dirty="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20"/>
              </a:spcBef>
              <a:buFont typeface="Arial MT"/>
              <a:buChar char="•"/>
              <a:tabLst>
                <a:tab pos="297815" algn="l"/>
              </a:tabLst>
            </a:pPr>
            <a:r>
              <a:rPr lang="it-IT" sz="1800" dirty="0">
                <a:solidFill>
                  <a:srgbClr val="21505F"/>
                </a:solidFill>
                <a:latin typeface="Trebuchet MS"/>
                <a:cs typeface="Trebuchet MS"/>
              </a:rPr>
              <a:t>Riduzione del numero di veicoli su strada</a:t>
            </a:r>
          </a:p>
          <a:p>
            <a:pPr marL="297815" indent="-285115">
              <a:lnSpc>
                <a:spcPct val="100000"/>
              </a:lnSpc>
              <a:spcBef>
                <a:spcPts val="20"/>
              </a:spcBef>
              <a:buFont typeface="Arial MT"/>
              <a:buChar char="•"/>
              <a:tabLst>
                <a:tab pos="297815" algn="l"/>
              </a:tabLst>
            </a:pPr>
            <a:r>
              <a:rPr lang="it-IT" dirty="0">
                <a:solidFill>
                  <a:srgbClr val="21505F"/>
                </a:solidFill>
                <a:latin typeface="Trebuchet MS"/>
              </a:rPr>
              <a:t>Minor consumo di carburante per abitante</a:t>
            </a:r>
          </a:p>
          <a:p>
            <a:pPr marL="297815" indent="-285115">
              <a:lnSpc>
                <a:spcPct val="100000"/>
              </a:lnSpc>
              <a:spcBef>
                <a:spcPts val="20"/>
              </a:spcBef>
              <a:buFont typeface="Arial MT"/>
              <a:buChar char="•"/>
              <a:tabLst>
                <a:tab pos="297815" algn="l"/>
              </a:tabLst>
            </a:pPr>
            <a:r>
              <a:rPr lang="it-IT" sz="1800" dirty="0">
                <a:solidFill>
                  <a:srgbClr val="21505F"/>
                </a:solidFill>
                <a:latin typeface="Trebuchet MS"/>
                <a:cs typeface="Trebuchet MS"/>
              </a:rPr>
              <a:t>Diminuzione delle emissioni di gas serra</a:t>
            </a:r>
            <a:endParaRPr sz="1800" dirty="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28700" y="2790825"/>
            <a:ext cx="10420350" cy="3476625"/>
            <a:chOff x="1028700" y="2790825"/>
            <a:chExt cx="10420350" cy="347662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8700" y="2790825"/>
              <a:ext cx="5210175" cy="34766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38875" y="2790825"/>
              <a:ext cx="5210175" cy="3419475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048500" y="600075"/>
            <a:ext cx="3962400" cy="206692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554" y="6447790"/>
            <a:ext cx="157988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5"/>
              </a:lnSpc>
              <a:tabLst>
                <a:tab pos="430530" algn="l"/>
              </a:tabLst>
            </a:pPr>
            <a:r>
              <a:rPr sz="1500" b="1" spc="-25" dirty="0">
                <a:solidFill>
                  <a:srgbClr val="E98300"/>
                </a:solidFill>
                <a:latin typeface="Trebuchet MS"/>
                <a:cs typeface="Trebuchet MS"/>
              </a:rPr>
              <a:t>23</a:t>
            </a:r>
            <a:r>
              <a:rPr sz="1500" b="1" dirty="0">
                <a:solidFill>
                  <a:srgbClr val="E98300"/>
                </a:solidFill>
                <a:latin typeface="Trebuchet MS"/>
                <a:cs typeface="Trebuchet MS"/>
              </a:rPr>
              <a:t>	</a:t>
            </a:r>
            <a:r>
              <a:rPr sz="800" dirty="0">
                <a:solidFill>
                  <a:srgbClr val="21505F"/>
                </a:solidFill>
                <a:latin typeface="Trebuchet MS"/>
                <a:cs typeface="Trebuchet MS"/>
              </a:rPr>
              <a:t>Source:</a:t>
            </a:r>
            <a:r>
              <a:rPr sz="800" spc="-25" dirty="0">
                <a:solidFill>
                  <a:srgbClr val="21505F"/>
                </a:solidFill>
                <a:latin typeface="Trebuchet MS"/>
                <a:cs typeface="Trebuchet MS"/>
              </a:rPr>
              <a:t> </a:t>
            </a:r>
            <a:r>
              <a:rPr sz="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mobilityweek.eu</a:t>
            </a:r>
            <a:endParaRPr sz="8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629775" y="76200"/>
            <a:ext cx="2375535" cy="371475"/>
            <a:chOff x="9629775" y="76200"/>
            <a:chExt cx="2375535" cy="37147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32368" y="109080"/>
              <a:ext cx="1772445" cy="20093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29775" y="76200"/>
              <a:ext cx="561975" cy="371475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62375" y="1500606"/>
            <a:ext cx="4619625" cy="306705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40216" y="1500606"/>
            <a:ext cx="2837815" cy="252030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62230">
              <a:lnSpc>
                <a:spcPct val="100800"/>
              </a:lnSpc>
              <a:spcBef>
                <a:spcPts val="85"/>
              </a:spcBef>
            </a:pPr>
            <a:r>
              <a:rPr lang="it-IT" dirty="0"/>
              <a:t>La Settimana Europea della Mobilità 2023 di Budapest ha visto un successo nel fine settimana e nel giorno senza auto, coinvolgendo oltre 10.000 partecipanti e facendo vincere alla città il premio </a:t>
            </a:r>
            <a:r>
              <a:rPr lang="it-IT" dirty="0" err="1"/>
              <a:t>European</a:t>
            </a:r>
            <a:r>
              <a:rPr lang="it-IT" dirty="0"/>
              <a:t> </a:t>
            </a:r>
            <a:r>
              <a:rPr lang="it-IT" dirty="0" err="1"/>
              <a:t>Mobility</a:t>
            </a:r>
            <a:r>
              <a:rPr lang="it-IT" dirty="0"/>
              <a:t> Week Award.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666344" y="1500606"/>
            <a:ext cx="2710180" cy="16735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0"/>
              </a:spcBef>
            </a:pPr>
            <a:r>
              <a:rPr lang="it-IT" dirty="0"/>
              <a:t>Questa iniziativa ha portato a una significativa riduzione delle emissioni nel centro città, con solo piccoli aumenti del traffico su altri percorsi.</a:t>
            </a:r>
            <a:endParaRPr sz="1800" dirty="0">
              <a:latin typeface="Trebuchet MS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039494" y="4018915"/>
            <a:ext cx="9239250" cy="2428875"/>
            <a:chOff x="2409825" y="3790950"/>
            <a:chExt cx="9239250" cy="2428875"/>
          </a:xfrm>
        </p:grpSpPr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38875" y="4495800"/>
              <a:ext cx="1981200" cy="172402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43925" y="4095750"/>
              <a:ext cx="1390650" cy="155257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09825" y="3867150"/>
              <a:ext cx="800100" cy="112395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258425" y="3790950"/>
              <a:ext cx="1390650" cy="123825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magine 5" descr="Immagine che contiene aria aperta, terreno, automobile, Veicolo terrestre&#10;&#10;Descrizione generata automaticamente">
            <a:extLst>
              <a:ext uri="{FF2B5EF4-FFF2-40B4-BE49-F238E27FC236}">
                <a16:creationId xmlns:a16="http://schemas.microsoft.com/office/drawing/2014/main" id="{00C8FAAF-E95E-F9E4-113E-52AE31C860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7" b="44470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396D609-CCE6-9D12-5BF7-CD8B649D6EEA}"/>
              </a:ext>
            </a:extLst>
          </p:cNvPr>
          <p:cNvSpPr txBox="1"/>
          <p:nvPr/>
        </p:nvSpPr>
        <p:spPr>
          <a:xfrm>
            <a:off x="838200" y="365125"/>
            <a:ext cx="3822189" cy="189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dirty="0">
                <a:latin typeface="+mj-lt"/>
                <a:ea typeface="+mj-ea"/>
                <a:cs typeface="+mj-cs"/>
              </a:rPr>
              <a:t>I </a:t>
            </a:r>
            <a:r>
              <a:rPr lang="en-US" sz="2800" dirty="0" err="1">
                <a:latin typeface="+mj-lt"/>
                <a:ea typeface="+mj-ea"/>
                <a:cs typeface="+mj-cs"/>
              </a:rPr>
              <a:t>colleghi</a:t>
            </a:r>
            <a:r>
              <a:rPr lang="en-US" sz="2800" dirty="0">
                <a:latin typeface="+mj-lt"/>
                <a:ea typeface="+mj-ea"/>
                <a:cs typeface="+mj-cs"/>
              </a:rPr>
              <a:t> </a:t>
            </a:r>
            <a:r>
              <a:rPr lang="en-US" sz="2800" dirty="0" err="1">
                <a:latin typeface="+mj-lt"/>
                <a:ea typeface="+mj-ea"/>
                <a:cs typeface="+mj-cs"/>
              </a:rPr>
              <a:t>più</a:t>
            </a:r>
            <a:r>
              <a:rPr lang="en-US" sz="2800" dirty="0">
                <a:latin typeface="+mj-lt"/>
                <a:ea typeface="+mj-ea"/>
                <a:cs typeface="+mj-cs"/>
              </a:rPr>
              <a:t> cool </a:t>
            </a:r>
            <a:r>
              <a:rPr lang="en-US" sz="2800" dirty="0" err="1">
                <a:latin typeface="+mj-lt"/>
                <a:ea typeface="+mj-ea"/>
                <a:cs typeface="+mj-cs"/>
              </a:rPr>
              <a:t>vanno</a:t>
            </a:r>
            <a:r>
              <a:rPr lang="en-US" sz="2800" dirty="0">
                <a:latin typeface="+mj-lt"/>
                <a:ea typeface="+mj-ea"/>
                <a:cs typeface="+mj-cs"/>
              </a:rPr>
              <a:t> a </a:t>
            </a:r>
            <a:r>
              <a:rPr lang="en-US" sz="2800" dirty="0" err="1">
                <a:latin typeface="+mj-lt"/>
                <a:ea typeface="+mj-ea"/>
                <a:cs typeface="+mj-cs"/>
              </a:rPr>
              <a:t>pranzo</a:t>
            </a:r>
            <a:r>
              <a:rPr lang="en-US" sz="2800" dirty="0">
                <a:latin typeface="+mj-lt"/>
                <a:ea typeface="+mj-ea"/>
                <a:cs typeface="+mj-cs"/>
              </a:rPr>
              <a:t> a </a:t>
            </a:r>
            <a:r>
              <a:rPr lang="en-US" sz="2800" dirty="0" err="1">
                <a:latin typeface="+mj-lt"/>
                <a:ea typeface="+mj-ea"/>
                <a:cs typeface="+mj-cs"/>
              </a:rPr>
              <a:t>piedi</a:t>
            </a:r>
            <a:r>
              <a:rPr lang="en-US" sz="2800" dirty="0">
                <a:latin typeface="+mj-lt"/>
                <a:ea typeface="+mj-ea"/>
                <a:cs typeface="+mj-cs"/>
              </a:rPr>
              <a:t>: </a:t>
            </a:r>
            <a:r>
              <a:rPr lang="en-US" sz="2800" dirty="0" err="1">
                <a:latin typeface="+mj-lt"/>
                <a:ea typeface="+mj-ea"/>
                <a:cs typeface="+mj-cs"/>
              </a:rPr>
              <a:t>unisciti</a:t>
            </a:r>
            <a:r>
              <a:rPr lang="en-US" sz="2800" dirty="0">
                <a:latin typeface="+mj-lt"/>
                <a:ea typeface="+mj-ea"/>
                <a:cs typeface="+mj-cs"/>
              </a:rPr>
              <a:t> al club </a:t>
            </a:r>
            <a:r>
              <a:rPr lang="en-US" sz="2800" dirty="0" err="1">
                <a:latin typeface="+mj-lt"/>
                <a:ea typeface="+mj-ea"/>
                <a:cs typeface="+mj-cs"/>
              </a:rPr>
              <a:t>dei</a:t>
            </a:r>
            <a:r>
              <a:rPr lang="en-US" sz="2800" dirty="0">
                <a:latin typeface="+mj-lt"/>
                <a:ea typeface="+mj-ea"/>
                <a:cs typeface="+mj-cs"/>
              </a:rPr>
              <a:t> </a:t>
            </a:r>
            <a:r>
              <a:rPr lang="en-US" sz="2800" dirty="0" err="1">
                <a:latin typeface="+mj-lt"/>
                <a:ea typeface="+mj-ea"/>
                <a:cs typeface="+mj-cs"/>
              </a:rPr>
              <a:t>supereroi</a:t>
            </a:r>
            <a:r>
              <a:rPr lang="en-US" sz="2800" dirty="0">
                <a:latin typeface="+mj-lt"/>
                <a:ea typeface="+mj-ea"/>
                <a:cs typeface="+mj-cs"/>
              </a:rPr>
              <a:t> </a:t>
            </a:r>
            <a:r>
              <a:rPr lang="en-US" sz="2800" dirty="0" err="1">
                <a:latin typeface="+mj-lt"/>
                <a:ea typeface="+mj-ea"/>
                <a:cs typeface="+mj-cs"/>
              </a:rPr>
              <a:t>dell'ecosostenibilità</a:t>
            </a:r>
            <a:r>
              <a:rPr lang="en-US" sz="2800" dirty="0">
                <a:latin typeface="+mj-lt"/>
                <a:ea typeface="+mj-ea"/>
                <a:cs typeface="+mj-cs"/>
              </a:rPr>
              <a:t>!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8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CasellaDiTesto 3">
            <a:extLst>
              <a:ext uri="{FF2B5EF4-FFF2-40B4-BE49-F238E27FC236}">
                <a16:creationId xmlns:a16="http://schemas.microsoft.com/office/drawing/2014/main" id="{A5D77036-70A2-A082-A00B-ACCA930858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447241"/>
              </p:ext>
            </p:extLst>
          </p:nvPr>
        </p:nvGraphicFramePr>
        <p:xfrm>
          <a:off x="838200" y="2434201"/>
          <a:ext cx="3822189" cy="3742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00843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83A3AA1E1C91D4AA1EA523900BD238D" ma:contentTypeVersion="" ma:contentTypeDescription="Creare un nuovo documento." ma:contentTypeScope="" ma:versionID="9b0fad5eb9dd3c630b4c56bfc6627b74">
  <xsd:schema xmlns:xsd="http://www.w3.org/2001/XMLSchema" xmlns:xs="http://www.w3.org/2001/XMLSchema" xmlns:p="http://schemas.microsoft.com/office/2006/metadata/properties" xmlns:ns2="7f6dc37c-c3bc-4997-90b2-8427279b9ee3" xmlns:ns3="b3c0880c-f409-498b-9ce1-f135ec53bc3c" xmlns:ns4="852c83a6-a1b6-48fa-ba73-7e0c9b070a40" targetNamespace="http://schemas.microsoft.com/office/2006/metadata/properties" ma:root="true" ma:fieldsID="e4649ed61344385881acdc7b91b9d4f7" ns2:_="" ns3:_="" ns4:_="">
    <xsd:import namespace="7f6dc37c-c3bc-4997-90b2-8427279b9ee3"/>
    <xsd:import namespace="b3c0880c-f409-498b-9ce1-f135ec53bc3c"/>
    <xsd:import namespace="852c83a6-a1b6-48fa-ba73-7e0c9b070a4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lcf76f155ced4ddcb4097134ff3c332f" minOccurs="0"/>
                <xsd:element ref="ns4:TaxCatchAll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SearchProperties" minOccurs="0"/>
                <xsd:element ref="ns3:_Flow_SignoffStatus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6dc37c-c3bc-4997-90b2-8427279b9ee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c0880c-f409-498b-9ce1-f135ec53bc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Tag immagine" ma:readOnly="false" ma:fieldId="{5cf76f15-5ced-4ddc-b409-7134ff3c332f}" ma:taxonomyMulti="true" ma:sspId="b50964c5-278f-4757-9506-d4265d8036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Flow_SignoffStatus" ma:index="21" nillable="true" ma:displayName="Stato consenso" ma:internalName="Stato_x0020_consenso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2c83a6-a1b6-48fa-ba73-7e0c9b070a40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55a0de1-42a8-46c9-8be8-66732c1af1c6}" ma:internalName="TaxCatchAll" ma:showField="CatchAllData" ma:web="852c83a6-a1b6-48fa-ba73-7e0c9b070a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b3c0880c-f409-498b-9ce1-f135ec53bc3c" xsi:nil="true"/>
    <lcf76f155ced4ddcb4097134ff3c332f xmlns="b3c0880c-f409-498b-9ce1-f135ec53bc3c">
      <Terms xmlns="http://schemas.microsoft.com/office/infopath/2007/PartnerControls"/>
    </lcf76f155ced4ddcb4097134ff3c332f>
    <TaxCatchAll xmlns="852c83a6-a1b6-48fa-ba73-7e0c9b070a40" xsi:nil="true"/>
  </documentManagement>
</p:properties>
</file>

<file path=customXml/itemProps1.xml><?xml version="1.0" encoding="utf-8"?>
<ds:datastoreItem xmlns:ds="http://schemas.openxmlformats.org/officeDocument/2006/customXml" ds:itemID="{79ED5739-39AF-4CC9-9751-F38F326BA866}"/>
</file>

<file path=customXml/itemProps2.xml><?xml version="1.0" encoding="utf-8"?>
<ds:datastoreItem xmlns:ds="http://schemas.openxmlformats.org/officeDocument/2006/customXml" ds:itemID="{E57D9E69-E246-417A-90CB-01DEE0C04C0C}"/>
</file>

<file path=customXml/itemProps3.xml><?xml version="1.0" encoding="utf-8"?>
<ds:datastoreItem xmlns:ds="http://schemas.openxmlformats.org/officeDocument/2006/customXml" ds:itemID="{9910A5A3-C423-4421-AC92-7916CF18E1FF}"/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624</Words>
  <Application>Microsoft Office PowerPoint</Application>
  <PresentationFormat>Widescreen</PresentationFormat>
  <Paragraphs>53</Paragraphs>
  <Slides>10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7" baseType="lpstr">
      <vt:lpstr>Aptos</vt:lpstr>
      <vt:lpstr>Aptos Display</vt:lpstr>
      <vt:lpstr>Arial</vt:lpstr>
      <vt:lpstr>Arial MT</vt:lpstr>
      <vt:lpstr>Calibri</vt:lpstr>
      <vt:lpstr>Trebuchet MS</vt:lpstr>
      <vt:lpstr>Tema di Office</vt:lpstr>
      <vt:lpstr>Presentazione standard di PowerPoint</vt:lpstr>
      <vt:lpstr>Che cos’è l’ European Mobility Week?</vt:lpstr>
      <vt:lpstr> Emissioni di C02 dai trasporti globali</vt:lpstr>
      <vt:lpstr>Trasporto Pubblico vs Trasporto Privato: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Mazzotta Paolo</dc:creator>
  <cp:lastModifiedBy>Mazzotta Paolo</cp:lastModifiedBy>
  <cp:revision>1</cp:revision>
  <dcterms:created xsi:type="dcterms:W3CDTF">2024-09-17T09:54:49Z</dcterms:created>
  <dcterms:modified xsi:type="dcterms:W3CDTF">2024-09-19T13:45:58Z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97eb324-6c8f-4366-ba47-706b295f9115_Enabled">
    <vt:lpwstr>true</vt:lpwstr>
  </property>
  <property fmtid="{D5CDD505-2E9C-101B-9397-08002B2CF9AE}" pid="3" name="MSIP_Label_797eb324-6c8f-4366-ba47-706b295f9115_SetDate">
    <vt:lpwstr>2024-09-17T09:55:18Z</vt:lpwstr>
  </property>
  <property fmtid="{D5CDD505-2E9C-101B-9397-08002B2CF9AE}" pid="4" name="MSIP_Label_797eb324-6c8f-4366-ba47-706b295f9115_Method">
    <vt:lpwstr>Standard</vt:lpwstr>
  </property>
  <property fmtid="{D5CDD505-2E9C-101B-9397-08002B2CF9AE}" pid="5" name="MSIP_Label_797eb324-6c8f-4366-ba47-706b295f9115_Name">
    <vt:lpwstr>General Use</vt:lpwstr>
  </property>
  <property fmtid="{D5CDD505-2E9C-101B-9397-08002B2CF9AE}" pid="6" name="MSIP_Label_797eb324-6c8f-4366-ba47-706b295f9115_SiteId">
    <vt:lpwstr>7a823e81-3527-485c-a629-67235afb2fa8</vt:lpwstr>
  </property>
  <property fmtid="{D5CDD505-2E9C-101B-9397-08002B2CF9AE}" pid="7" name="MSIP_Label_797eb324-6c8f-4366-ba47-706b295f9115_ActionId">
    <vt:lpwstr>5b767aae-a1cb-46fc-80f0-27b7111443bc</vt:lpwstr>
  </property>
  <property fmtid="{D5CDD505-2E9C-101B-9397-08002B2CF9AE}" pid="8" name="MSIP_Label_797eb324-6c8f-4366-ba47-706b295f9115_ContentBits">
    <vt:lpwstr>2</vt:lpwstr>
  </property>
  <property fmtid="{D5CDD505-2E9C-101B-9397-08002B2CF9AE}" pid="9" name="ClassificationContentMarkingFooterLocations">
    <vt:lpwstr>Tema di Office:8</vt:lpwstr>
  </property>
  <property fmtid="{D5CDD505-2E9C-101B-9397-08002B2CF9AE}" pid="10" name="ClassificationContentMarkingFooterText">
    <vt:lpwstr>Saipem Classification - General Use</vt:lpwstr>
  </property>
  <property fmtid="{D5CDD505-2E9C-101B-9397-08002B2CF9AE}" pid="11" name="ContentTypeId">
    <vt:lpwstr>0x010100683A3AA1E1C91D4AA1EA523900BD238D</vt:lpwstr>
  </property>
</Properties>
</file>